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089" r:id="rId1"/>
    <p:sldMasterId id="2147484109" r:id="rId2"/>
  </p:sldMasterIdLst>
  <p:notesMasterIdLst>
    <p:notesMasterId r:id="rId13"/>
  </p:notesMasterIdLst>
  <p:handoutMasterIdLst>
    <p:handoutMasterId r:id="rId14"/>
  </p:handoutMasterIdLst>
  <p:sldIdLst>
    <p:sldId id="552" r:id="rId3"/>
    <p:sldId id="555" r:id="rId4"/>
    <p:sldId id="261" r:id="rId5"/>
    <p:sldId id="557" r:id="rId6"/>
    <p:sldId id="558" r:id="rId7"/>
    <p:sldId id="559" r:id="rId8"/>
    <p:sldId id="560" r:id="rId9"/>
    <p:sldId id="553" r:id="rId10"/>
    <p:sldId id="554" r:id="rId11"/>
    <p:sldId id="54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FFBC"/>
    <a:srgbClr val="EEF6F6"/>
    <a:srgbClr val="00B2E3"/>
    <a:srgbClr val="FF6600"/>
    <a:srgbClr val="E6F2F2"/>
    <a:srgbClr val="DBEDED"/>
    <a:srgbClr val="CAE5E4"/>
    <a:srgbClr val="EFF7F7"/>
    <a:srgbClr val="F7FBFB"/>
    <a:srgbClr val="E7F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47" autoAdjust="0"/>
    <p:restoredTop sz="93842" autoAdjust="0"/>
  </p:normalViewPr>
  <p:slideViewPr>
    <p:cSldViewPr snapToGrid="0" snapToObjects="1">
      <p:cViewPr varScale="1">
        <p:scale>
          <a:sx n="67" d="100"/>
          <a:sy n="67" d="100"/>
        </p:scale>
        <p:origin x="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Regular Budget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Sheet1!$C$3:$M$3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Sheet1!$C$4:$M$4</c:f>
              <c:numCache>
                <c:formatCode>General</c:formatCode>
                <c:ptCount val="7"/>
                <c:pt idx="0">
                  <c:v>12.5</c:v>
                </c:pt>
                <c:pt idx="1">
                  <c:v>17</c:v>
                </c:pt>
                <c:pt idx="2">
                  <c:v>14.1</c:v>
                </c:pt>
                <c:pt idx="3">
                  <c:v>13.6</c:v>
                </c:pt>
                <c:pt idx="4">
                  <c:v>14.3</c:v>
                </c:pt>
                <c:pt idx="5">
                  <c:v>15.4</c:v>
                </c:pt>
                <c:pt idx="6">
                  <c:v>12.4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A5-4561-9C52-8540836353E9}"/>
            </c:ext>
          </c:extLst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Foundation Non earmarked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Sheet1!$C$3:$M$3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Sheet1!$C$5:$M$5</c:f>
              <c:numCache>
                <c:formatCode>General</c:formatCode>
                <c:ptCount val="7"/>
                <c:pt idx="0">
                  <c:v>7.6</c:v>
                </c:pt>
                <c:pt idx="1">
                  <c:v>2.5</c:v>
                </c:pt>
                <c:pt idx="2">
                  <c:v>2.2999999999999998</c:v>
                </c:pt>
                <c:pt idx="3">
                  <c:v>2.7</c:v>
                </c:pt>
                <c:pt idx="4">
                  <c:v>3.6</c:v>
                </c:pt>
                <c:pt idx="5">
                  <c:v>5.2</c:v>
                </c:pt>
                <c:pt idx="6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A5-4561-9C52-8540836353E9}"/>
            </c:ext>
          </c:extLst>
        </c:ser>
        <c:ser>
          <c:idx val="2"/>
          <c:order val="2"/>
          <c:tx>
            <c:strRef>
              <c:f>Sheet1!$B$6</c:f>
              <c:strCache>
                <c:ptCount val="1"/>
                <c:pt idx="0">
                  <c:v>Foundation Special Purpose </c:v>
                </c:pt>
              </c:strCache>
            </c:strRef>
          </c:tx>
          <c:spPr>
            <a:ln w="28575" cap="rnd">
              <a:solidFill>
                <a:srgbClr val="33CCCC"/>
              </a:solidFill>
              <a:round/>
            </a:ln>
            <a:effectLst/>
          </c:spPr>
          <c:marker>
            <c:symbol val="none"/>
          </c:marker>
          <c:cat>
            <c:numRef>
              <c:f>Sheet1!$C$3:$M$3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Sheet1!$C$6:$M$6</c:f>
              <c:numCache>
                <c:formatCode>General</c:formatCode>
                <c:ptCount val="7"/>
                <c:pt idx="0">
                  <c:v>36.799999999999997</c:v>
                </c:pt>
                <c:pt idx="1">
                  <c:v>29.6</c:v>
                </c:pt>
                <c:pt idx="2">
                  <c:v>53.5</c:v>
                </c:pt>
                <c:pt idx="3">
                  <c:v>35.799999999999997</c:v>
                </c:pt>
                <c:pt idx="4">
                  <c:v>48.2</c:v>
                </c:pt>
                <c:pt idx="5">
                  <c:v>33.799999999999997</c:v>
                </c:pt>
                <c:pt idx="6">
                  <c:v>53.2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A5-4561-9C52-8540836353E9}"/>
            </c:ext>
          </c:extLst>
        </c:ser>
        <c:ser>
          <c:idx val="3"/>
          <c:order val="3"/>
          <c:tx>
            <c:strRef>
              <c:f>Sheet1!$B$7</c:f>
              <c:strCache>
                <c:ptCount val="1"/>
                <c:pt idx="0">
                  <c:v>Technical Cooperation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Sheet1!$C$3:$M$3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Sheet1!$C$7:$M$7</c:f>
              <c:numCache>
                <c:formatCode>General</c:formatCode>
                <c:ptCount val="7"/>
                <c:pt idx="0">
                  <c:v>148.4</c:v>
                </c:pt>
                <c:pt idx="1">
                  <c:v>117.5</c:v>
                </c:pt>
                <c:pt idx="2">
                  <c:v>156.30000000000001</c:v>
                </c:pt>
                <c:pt idx="3">
                  <c:v>117.9</c:v>
                </c:pt>
                <c:pt idx="4">
                  <c:v>116.8</c:v>
                </c:pt>
                <c:pt idx="5">
                  <c:v>134.5</c:v>
                </c:pt>
                <c:pt idx="6">
                  <c:v>138.30000000000001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8A5-4561-9C52-8540836353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2831240"/>
        <c:axId val="392840752"/>
      </c:lineChart>
      <c:catAx>
        <c:axId val="39283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92840752"/>
        <c:crosses val="autoZero"/>
        <c:auto val="1"/>
        <c:lblAlgn val="ctr"/>
        <c:lblOffset val="100"/>
        <c:noMultiLvlLbl val="0"/>
      </c:catAx>
      <c:valAx>
        <c:axId val="39284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sz="1400"/>
                  <a:t>USD Millions</a:t>
                </a:r>
              </a:p>
            </c:rich>
          </c:tx>
          <c:layout>
            <c:manualLayout>
              <c:xMode val="edge"/>
              <c:yMode val="edge"/>
              <c:x val="0.10105911007449396"/>
              <c:y val="0.2326621024305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3928312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 Narrow" panose="020B060602020203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762510484592029"/>
          <c:y val="8.3749583512759171E-2"/>
          <c:w val="0.80302745262907493"/>
          <c:h val="0.768245697068961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'Acquis.vs.BudgetbyFundType2020'!$C$2</c:f>
              <c:strCache>
                <c:ptCount val="1"/>
                <c:pt idx="0">
                  <c:v>Acquisition</c:v>
                </c:pt>
              </c:strCache>
            </c:strRef>
          </c:tx>
          <c:spPr>
            <a:solidFill>
              <a:srgbClr val="3E8853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'Acquis.vs.BudgetbyFundType2020'!$B$3:$B$6</c:f>
              <c:strCache>
                <c:ptCount val="4"/>
                <c:pt idx="0">
                  <c:v>Regular Budget</c:v>
                </c:pt>
                <c:pt idx="1">
                  <c:v>Foundation General Purpose</c:v>
                </c:pt>
                <c:pt idx="2">
                  <c:v>Foundation Special Purpose</c:v>
                </c:pt>
                <c:pt idx="3">
                  <c:v>Technical Cooperation</c:v>
                </c:pt>
              </c:strCache>
            </c:strRef>
          </c:cat>
          <c:val>
            <c:numRef>
              <c:f>'Acquis.vs.BudgetbyFundType2020'!$C$3:$C$6</c:f>
              <c:numCache>
                <c:formatCode>#,##0.0,,</c:formatCode>
                <c:ptCount val="4"/>
                <c:pt idx="0">
                  <c:v>12400000</c:v>
                </c:pt>
                <c:pt idx="1">
                  <c:v>4286173.4400000004</c:v>
                </c:pt>
                <c:pt idx="2">
                  <c:v>53239823.020000003</c:v>
                </c:pt>
                <c:pt idx="3">
                  <c:v>138439614.06999996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0864-4027-A24D-A9D550D80D09}"/>
            </c:ext>
          </c:extLst>
        </c:ser>
        <c:ser>
          <c:idx val="1"/>
          <c:order val="1"/>
          <c:tx>
            <c:strRef>
              <c:f>'Acquis.vs.BudgetbyFundType2020'!$D$2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94D4E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'Acquis.vs.BudgetbyFundType2020'!$B$3:$B$6</c:f>
              <c:strCache>
                <c:ptCount val="4"/>
                <c:pt idx="0">
                  <c:v>Regular Budget</c:v>
                </c:pt>
                <c:pt idx="1">
                  <c:v>Foundation General Purpose</c:v>
                </c:pt>
                <c:pt idx="2">
                  <c:v>Foundation Special Purpose</c:v>
                </c:pt>
                <c:pt idx="3">
                  <c:v>Technical Cooperation</c:v>
                </c:pt>
              </c:strCache>
            </c:strRef>
          </c:cat>
          <c:val>
            <c:numRef>
              <c:f>'Acquis.vs.BudgetbyFundType2020'!$D$3:$D$6</c:f>
              <c:numCache>
                <c:formatCode>#,##0.0,,</c:formatCode>
                <c:ptCount val="4"/>
                <c:pt idx="0">
                  <c:v>11162800</c:v>
                </c:pt>
                <c:pt idx="1">
                  <c:v>18927400</c:v>
                </c:pt>
                <c:pt idx="2">
                  <c:v>63473700</c:v>
                </c:pt>
                <c:pt idx="3">
                  <c:v>147397400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64-4027-A24D-A9D550D80D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7"/>
        <c:axId val="536139104"/>
        <c:axId val="536143368"/>
        <c:extLst/>
      </c:barChart>
      <c:catAx>
        <c:axId val="53613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143368"/>
        <c:crosses val="autoZero"/>
        <c:auto val="1"/>
        <c:lblAlgn val="ctr"/>
        <c:lblOffset val="100"/>
        <c:noMultiLvlLbl val="0"/>
      </c:catAx>
      <c:valAx>
        <c:axId val="536143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,," sourceLinked="1"/>
        <c:majorTickMark val="none"/>
        <c:minorTickMark val="none"/>
        <c:tickLblPos val="nextTo"/>
        <c:crossAx val="53613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7328235784214502"/>
          <c:y val="0.35799272123512654"/>
          <c:w val="0.14872058103217078"/>
          <c:h val="0.164593312361911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5E8842-47AF-4E53-A061-79659ECB6C4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CB3E266-DC8B-46EA-B25C-DC6389CB5A44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800" dirty="0"/>
            <a:t>What</a:t>
          </a:r>
          <a:endParaRPr lang="en-GB" sz="2800" dirty="0"/>
        </a:p>
      </dgm:t>
    </dgm:pt>
    <dgm:pt modelId="{58B75CEE-4EFD-452D-AE09-08617C02DC15}" type="parTrans" cxnId="{E1902286-4E9F-48B3-85DA-891B954709C2}">
      <dgm:prSet/>
      <dgm:spPr/>
      <dgm:t>
        <a:bodyPr/>
        <a:lstStyle/>
        <a:p>
          <a:endParaRPr lang="en-GB"/>
        </a:p>
      </dgm:t>
    </dgm:pt>
    <dgm:pt modelId="{D9174E0D-3A98-4590-B2C2-6B172D49362E}" type="sibTrans" cxnId="{E1902286-4E9F-48B3-85DA-891B954709C2}">
      <dgm:prSet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Foundation non earmarked</a:t>
          </a:r>
          <a:endParaRPr lang="en-GB" dirty="0">
            <a:solidFill>
              <a:schemeClr val="bg1"/>
            </a:solidFill>
          </a:endParaRPr>
        </a:p>
      </dgm:t>
    </dgm:pt>
    <dgm:pt modelId="{68F18DFE-C3E7-4B4B-ADE5-ACFEFA6104EA}">
      <dgm:prSet phldrT="[Text]"/>
      <dgm:spPr/>
      <dgm:t>
        <a:bodyPr/>
        <a:lstStyle/>
        <a:p>
          <a:endParaRPr lang="en-GB" dirty="0"/>
        </a:p>
      </dgm:t>
    </dgm:pt>
    <dgm:pt modelId="{CA8234ED-EE28-42EF-A65A-60FB89FCD69A}" type="parTrans" cxnId="{AFED5363-6F60-458F-9283-3D40E6071C7F}">
      <dgm:prSet/>
      <dgm:spPr/>
      <dgm:t>
        <a:bodyPr/>
        <a:lstStyle/>
        <a:p>
          <a:endParaRPr lang="en-GB"/>
        </a:p>
      </dgm:t>
    </dgm:pt>
    <dgm:pt modelId="{D1737947-6D29-4CCA-8827-89F6CB096AFF}" type="sibTrans" cxnId="{AFED5363-6F60-458F-9283-3D40E6071C7F}">
      <dgm:prSet/>
      <dgm:spPr/>
      <dgm:t>
        <a:bodyPr/>
        <a:lstStyle/>
        <a:p>
          <a:endParaRPr lang="en-GB"/>
        </a:p>
      </dgm:t>
    </dgm:pt>
    <dgm:pt modelId="{174A3123-8BB0-417B-98E1-BB59D79C563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dirty="0"/>
            <a:t>Member States’ role</a:t>
          </a:r>
          <a:endParaRPr lang="en-GB" sz="2400" dirty="0"/>
        </a:p>
      </dgm:t>
    </dgm:pt>
    <dgm:pt modelId="{191E741D-9813-435C-9718-AC993D8D5575}" type="parTrans" cxnId="{3E2D7CF5-22CE-4B4F-9E42-E11CE57C95EC}">
      <dgm:prSet/>
      <dgm:spPr/>
      <dgm:t>
        <a:bodyPr/>
        <a:lstStyle/>
        <a:p>
          <a:endParaRPr lang="en-GB"/>
        </a:p>
      </dgm:t>
    </dgm:pt>
    <dgm:pt modelId="{FC5E2C87-F62B-4836-966D-ACEE38025CC9}" type="sibTrans" cxnId="{3E2D7CF5-22CE-4B4F-9E42-E11CE57C95EC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dirty="0"/>
            <a:t>Challenges</a:t>
          </a:r>
          <a:endParaRPr lang="en-GB" dirty="0"/>
        </a:p>
      </dgm:t>
    </dgm:pt>
    <dgm:pt modelId="{0E551684-CFC0-42F6-9DA5-1A89593416F8}">
      <dgm:prSet phldrT="[Text]"/>
      <dgm:spPr/>
      <dgm:t>
        <a:bodyPr/>
        <a:lstStyle/>
        <a:p>
          <a:r>
            <a:rPr lang="en-US" dirty="0"/>
            <a:t>     </a:t>
          </a:r>
          <a:endParaRPr lang="en-GB" dirty="0"/>
        </a:p>
      </dgm:t>
    </dgm:pt>
    <dgm:pt modelId="{1855AA34-185B-4025-9831-FBD7D5C6D9F4}" type="parTrans" cxnId="{0EEB9823-9F8D-4E63-AE0F-638A673139DA}">
      <dgm:prSet/>
      <dgm:spPr/>
      <dgm:t>
        <a:bodyPr/>
        <a:lstStyle/>
        <a:p>
          <a:endParaRPr lang="en-GB"/>
        </a:p>
      </dgm:t>
    </dgm:pt>
    <dgm:pt modelId="{D07A0C88-C3D5-4C8E-8CDF-D514C58A763B}" type="sibTrans" cxnId="{0EEB9823-9F8D-4E63-AE0F-638A673139DA}">
      <dgm:prSet/>
      <dgm:spPr/>
      <dgm:t>
        <a:bodyPr/>
        <a:lstStyle/>
        <a:p>
          <a:endParaRPr lang="en-GB"/>
        </a:p>
      </dgm:t>
    </dgm:pt>
    <dgm:pt modelId="{15379A82-1934-4903-B658-8E10724B7E55}">
      <dgm:prSet phldrT="[Text]"/>
      <dgm:spPr/>
      <dgm:t>
        <a:bodyPr/>
        <a:lstStyle/>
        <a:p>
          <a:r>
            <a:rPr lang="en-US" dirty="0"/>
            <a:t>    </a:t>
          </a:r>
          <a:endParaRPr lang="en-GB" dirty="0"/>
        </a:p>
      </dgm:t>
    </dgm:pt>
    <dgm:pt modelId="{12ABC2A9-0017-4D54-B1F4-F602203F7AAE}" type="parTrans" cxnId="{CADA5BB7-A14D-4DA6-BEC3-0A9703797810}">
      <dgm:prSet/>
      <dgm:spPr/>
      <dgm:t>
        <a:bodyPr/>
        <a:lstStyle/>
        <a:p>
          <a:endParaRPr lang="en-GB"/>
        </a:p>
      </dgm:t>
    </dgm:pt>
    <dgm:pt modelId="{3548AD55-066B-40DB-A918-D8CD8D30BE2A}" type="sibTrans" cxnId="{CADA5BB7-A14D-4DA6-BEC3-0A9703797810}">
      <dgm:prSet/>
      <dgm:spPr/>
      <dgm:t>
        <a:bodyPr/>
        <a:lstStyle/>
        <a:p>
          <a:endParaRPr lang="en-GB"/>
        </a:p>
      </dgm:t>
    </dgm:pt>
    <dgm:pt modelId="{5B430F7B-66BA-4CA7-B2FC-C1371FF2C5DE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900" dirty="0"/>
            <a:t>Challenges</a:t>
          </a:r>
          <a:endParaRPr lang="en-GB" sz="1900" dirty="0"/>
        </a:p>
      </dgm:t>
    </dgm:pt>
    <dgm:pt modelId="{EBF99F1F-5615-4CB2-A26B-D5665F61D5F8}" type="sibTrans" cxnId="{5BD3F077-06FD-4D76-B30D-345F6DAB26A9}">
      <dgm:prSet/>
      <dgm:spPr>
        <a:solidFill>
          <a:schemeClr val="bg1"/>
        </a:solidFill>
      </dgm:spPr>
      <dgm:t>
        <a:bodyPr/>
        <a:lstStyle/>
        <a:p>
          <a:endParaRPr lang="en-GB"/>
        </a:p>
      </dgm:t>
    </dgm:pt>
    <dgm:pt modelId="{9CA4AF45-D4A7-4794-98DE-416F63DB3B36}" type="parTrans" cxnId="{5BD3F077-06FD-4D76-B30D-345F6DAB26A9}">
      <dgm:prSet/>
      <dgm:spPr/>
      <dgm:t>
        <a:bodyPr/>
        <a:lstStyle/>
        <a:p>
          <a:endParaRPr lang="en-GB"/>
        </a:p>
      </dgm:t>
    </dgm:pt>
    <dgm:pt modelId="{14684828-DA4F-4CC9-99E2-884183D6BE97}" type="pres">
      <dgm:prSet presAssocID="{835E8842-47AF-4E53-A061-79659ECB6C4A}" presName="Name0" presStyleCnt="0">
        <dgm:presLayoutVars>
          <dgm:chMax/>
          <dgm:chPref/>
          <dgm:dir/>
          <dgm:animLvl val="lvl"/>
        </dgm:presLayoutVars>
      </dgm:prSet>
      <dgm:spPr/>
    </dgm:pt>
    <dgm:pt modelId="{FCC8FCA2-84FF-49D6-BC1D-E0557D092C5A}" type="pres">
      <dgm:prSet presAssocID="{CCB3E266-DC8B-46EA-B25C-DC6389CB5A44}" presName="composite" presStyleCnt="0"/>
      <dgm:spPr/>
    </dgm:pt>
    <dgm:pt modelId="{C28AEC70-BB2D-44B5-99D0-A089478DA758}" type="pres">
      <dgm:prSet presAssocID="{CCB3E266-DC8B-46EA-B25C-DC6389CB5A4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259F5379-8561-41B3-95DD-2C2BF544EE6D}" type="pres">
      <dgm:prSet presAssocID="{CCB3E266-DC8B-46EA-B25C-DC6389CB5A44}" presName="Childtext1" presStyleLbl="revTx" presStyleIdx="0" presStyleCnt="3" custScaleX="140013" custLinFactNeighborX="19776" custLinFactNeighborY="0">
        <dgm:presLayoutVars>
          <dgm:chMax val="0"/>
          <dgm:chPref val="0"/>
          <dgm:bulletEnabled val="1"/>
        </dgm:presLayoutVars>
      </dgm:prSet>
      <dgm:spPr/>
    </dgm:pt>
    <dgm:pt modelId="{F694BAB1-3FBD-42D1-B8BE-01A0A27F5EEC}" type="pres">
      <dgm:prSet presAssocID="{CCB3E266-DC8B-46EA-B25C-DC6389CB5A44}" presName="BalanceSpacing" presStyleCnt="0"/>
      <dgm:spPr/>
    </dgm:pt>
    <dgm:pt modelId="{DE51A079-0BF5-45AF-9F12-910CC14F40D3}" type="pres">
      <dgm:prSet presAssocID="{CCB3E266-DC8B-46EA-B25C-DC6389CB5A44}" presName="BalanceSpacing1" presStyleCnt="0"/>
      <dgm:spPr/>
    </dgm:pt>
    <dgm:pt modelId="{E1D6B70F-43AC-4A74-82AD-6AEF0D3846F1}" type="pres">
      <dgm:prSet presAssocID="{D9174E0D-3A98-4590-B2C2-6B172D49362E}" presName="Accent1Text" presStyleLbl="node1" presStyleIdx="1" presStyleCnt="6" custLinFactNeighborX="4360" custLinFactNeighborY="474"/>
      <dgm:spPr/>
    </dgm:pt>
    <dgm:pt modelId="{0F54BF9A-E140-4F34-B502-3C9815DE5E39}" type="pres">
      <dgm:prSet presAssocID="{D9174E0D-3A98-4590-B2C2-6B172D49362E}" presName="spaceBetweenRectangles" presStyleCnt="0"/>
      <dgm:spPr/>
    </dgm:pt>
    <dgm:pt modelId="{494B8B2E-58A5-4E39-8BF3-633A3FC15E22}" type="pres">
      <dgm:prSet presAssocID="{174A3123-8BB0-417B-98E1-BB59D79C5630}" presName="composite" presStyleCnt="0"/>
      <dgm:spPr/>
    </dgm:pt>
    <dgm:pt modelId="{40C93C69-8ECF-499B-A3B9-0F198032AD94}" type="pres">
      <dgm:prSet presAssocID="{174A3123-8BB0-417B-98E1-BB59D79C5630}" presName="Parent1" presStyleLbl="node1" presStyleIdx="2" presStyleCnt="6" custLinFactNeighborX="-11442" custLinFactNeighborY="-3482">
        <dgm:presLayoutVars>
          <dgm:chMax val="1"/>
          <dgm:chPref val="1"/>
          <dgm:bulletEnabled val="1"/>
        </dgm:presLayoutVars>
      </dgm:prSet>
      <dgm:spPr/>
    </dgm:pt>
    <dgm:pt modelId="{3DBA476B-5E57-4700-BB2E-9B99941F281C}" type="pres">
      <dgm:prSet presAssocID="{174A3123-8BB0-417B-98E1-BB59D79C563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7414EEE-A8C1-4198-8BB2-2FD896B94277}" type="pres">
      <dgm:prSet presAssocID="{174A3123-8BB0-417B-98E1-BB59D79C5630}" presName="BalanceSpacing" presStyleCnt="0"/>
      <dgm:spPr/>
    </dgm:pt>
    <dgm:pt modelId="{F3C042A8-AFE2-4220-8EE1-6B2BE3D397C1}" type="pres">
      <dgm:prSet presAssocID="{174A3123-8BB0-417B-98E1-BB59D79C5630}" presName="BalanceSpacing1" presStyleCnt="0"/>
      <dgm:spPr/>
    </dgm:pt>
    <dgm:pt modelId="{F7B91147-0060-44FC-A8AB-134C267616AF}" type="pres">
      <dgm:prSet presAssocID="{FC5E2C87-F62B-4836-966D-ACEE38025CC9}" presName="Accent1Text" presStyleLbl="node1" presStyleIdx="3" presStyleCnt="6" custLinFactNeighborX="-16896" custLinFactNeighborY="-2534"/>
      <dgm:spPr/>
    </dgm:pt>
    <dgm:pt modelId="{1C9C5AC3-41F2-4CBF-A713-571E4F9FA283}" type="pres">
      <dgm:prSet presAssocID="{FC5E2C87-F62B-4836-966D-ACEE38025CC9}" presName="spaceBetweenRectangles" presStyleCnt="0"/>
      <dgm:spPr/>
    </dgm:pt>
    <dgm:pt modelId="{0CA7FD9B-EE88-478A-AEB0-8D218BFBB9E3}" type="pres">
      <dgm:prSet presAssocID="{5B430F7B-66BA-4CA7-B2FC-C1371FF2C5DE}" presName="composite" presStyleCnt="0"/>
      <dgm:spPr/>
    </dgm:pt>
    <dgm:pt modelId="{3CF646C1-2AFD-42F5-8D49-55121BFC4A57}" type="pres">
      <dgm:prSet presAssocID="{5B430F7B-66BA-4CA7-B2FC-C1371FF2C5DE}" presName="Parent1" presStyleLbl="node1" presStyleIdx="4" presStyleCnt="6" custLinFactNeighborX="545" custLinFactNeighborY="-2096">
        <dgm:presLayoutVars>
          <dgm:chMax val="1"/>
          <dgm:chPref val="1"/>
          <dgm:bulletEnabled val="1"/>
        </dgm:presLayoutVars>
      </dgm:prSet>
      <dgm:spPr/>
    </dgm:pt>
    <dgm:pt modelId="{0AD05E4E-08F8-4A70-9979-BB4B0E083A37}" type="pres">
      <dgm:prSet presAssocID="{5B430F7B-66BA-4CA7-B2FC-C1371FF2C5D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69FC0A8-0FDA-4527-AA92-7ECE51A906DB}" type="pres">
      <dgm:prSet presAssocID="{5B430F7B-66BA-4CA7-B2FC-C1371FF2C5DE}" presName="BalanceSpacing" presStyleCnt="0"/>
      <dgm:spPr/>
    </dgm:pt>
    <dgm:pt modelId="{D64F54B0-AF59-4611-9EBD-32C97DA3F602}" type="pres">
      <dgm:prSet presAssocID="{5B430F7B-66BA-4CA7-B2FC-C1371FF2C5DE}" presName="BalanceSpacing1" presStyleCnt="0"/>
      <dgm:spPr/>
    </dgm:pt>
    <dgm:pt modelId="{B07D2776-B4CB-4749-9920-7078CEE90330}" type="pres">
      <dgm:prSet presAssocID="{EBF99F1F-5615-4CB2-A26B-D5665F61D5F8}" presName="Accent1Text" presStyleLbl="node1" presStyleIdx="5" presStyleCnt="6"/>
      <dgm:spPr/>
    </dgm:pt>
  </dgm:ptLst>
  <dgm:cxnLst>
    <dgm:cxn modelId="{0EEB9823-9F8D-4E63-AE0F-638A673139DA}" srcId="{174A3123-8BB0-417B-98E1-BB59D79C5630}" destId="{0E551684-CFC0-42F6-9DA5-1A89593416F8}" srcOrd="0" destOrd="0" parTransId="{1855AA34-185B-4025-9831-FBD7D5C6D9F4}" sibTransId="{D07A0C88-C3D5-4C8E-8CDF-D514C58A763B}"/>
    <dgm:cxn modelId="{4D7E3E27-208B-40EF-8F7F-708C5297362C}" type="presOf" srcId="{FC5E2C87-F62B-4836-966D-ACEE38025CC9}" destId="{F7B91147-0060-44FC-A8AB-134C267616AF}" srcOrd="0" destOrd="0" presId="urn:microsoft.com/office/officeart/2008/layout/AlternatingHexagons"/>
    <dgm:cxn modelId="{FAE23C32-2015-46A7-AA71-E0D47B6DF42C}" type="presOf" srcId="{15379A82-1934-4903-B658-8E10724B7E55}" destId="{0AD05E4E-08F8-4A70-9979-BB4B0E083A37}" srcOrd="0" destOrd="0" presId="urn:microsoft.com/office/officeart/2008/layout/AlternatingHexagons"/>
    <dgm:cxn modelId="{AFED5363-6F60-458F-9283-3D40E6071C7F}" srcId="{CCB3E266-DC8B-46EA-B25C-DC6389CB5A44}" destId="{68F18DFE-C3E7-4B4B-ADE5-ACFEFA6104EA}" srcOrd="0" destOrd="0" parTransId="{CA8234ED-EE28-42EF-A65A-60FB89FCD69A}" sibTransId="{D1737947-6D29-4CCA-8827-89F6CB096AFF}"/>
    <dgm:cxn modelId="{9A96B76C-598E-430A-A495-70236DFD849B}" type="presOf" srcId="{CCB3E266-DC8B-46EA-B25C-DC6389CB5A44}" destId="{C28AEC70-BB2D-44B5-99D0-A089478DA758}" srcOrd="0" destOrd="0" presId="urn:microsoft.com/office/officeart/2008/layout/AlternatingHexagons"/>
    <dgm:cxn modelId="{3446CD54-6617-4A8C-832C-91044F737A09}" type="presOf" srcId="{0E551684-CFC0-42F6-9DA5-1A89593416F8}" destId="{3DBA476B-5E57-4700-BB2E-9B99941F281C}" srcOrd="0" destOrd="0" presId="urn:microsoft.com/office/officeart/2008/layout/AlternatingHexagons"/>
    <dgm:cxn modelId="{5BD3F077-06FD-4D76-B30D-345F6DAB26A9}" srcId="{835E8842-47AF-4E53-A061-79659ECB6C4A}" destId="{5B430F7B-66BA-4CA7-B2FC-C1371FF2C5DE}" srcOrd="2" destOrd="0" parTransId="{9CA4AF45-D4A7-4794-98DE-416F63DB3B36}" sibTransId="{EBF99F1F-5615-4CB2-A26B-D5665F61D5F8}"/>
    <dgm:cxn modelId="{35D89458-30D0-4FE6-A55A-56A15295BC3E}" type="presOf" srcId="{D9174E0D-3A98-4590-B2C2-6B172D49362E}" destId="{E1D6B70F-43AC-4A74-82AD-6AEF0D3846F1}" srcOrd="0" destOrd="0" presId="urn:microsoft.com/office/officeart/2008/layout/AlternatingHexagons"/>
    <dgm:cxn modelId="{E1902286-4E9F-48B3-85DA-891B954709C2}" srcId="{835E8842-47AF-4E53-A061-79659ECB6C4A}" destId="{CCB3E266-DC8B-46EA-B25C-DC6389CB5A44}" srcOrd="0" destOrd="0" parTransId="{58B75CEE-4EFD-452D-AE09-08617C02DC15}" sibTransId="{D9174E0D-3A98-4590-B2C2-6B172D49362E}"/>
    <dgm:cxn modelId="{26DFF099-65D8-4DDE-B8D5-C4F43D9E318B}" type="presOf" srcId="{5B430F7B-66BA-4CA7-B2FC-C1371FF2C5DE}" destId="{3CF646C1-2AFD-42F5-8D49-55121BFC4A57}" srcOrd="0" destOrd="0" presId="urn:microsoft.com/office/officeart/2008/layout/AlternatingHexagons"/>
    <dgm:cxn modelId="{AC6080A2-8436-40AF-9F30-E55E9A5F5B1C}" type="presOf" srcId="{EBF99F1F-5615-4CB2-A26B-D5665F61D5F8}" destId="{B07D2776-B4CB-4749-9920-7078CEE90330}" srcOrd="0" destOrd="0" presId="urn:microsoft.com/office/officeart/2008/layout/AlternatingHexagons"/>
    <dgm:cxn modelId="{DAE9F7A8-B830-467A-B509-4995C366F4B7}" type="presOf" srcId="{835E8842-47AF-4E53-A061-79659ECB6C4A}" destId="{14684828-DA4F-4CC9-99E2-884183D6BE97}" srcOrd="0" destOrd="0" presId="urn:microsoft.com/office/officeart/2008/layout/AlternatingHexagons"/>
    <dgm:cxn modelId="{CADA5BB7-A14D-4DA6-BEC3-0A9703797810}" srcId="{5B430F7B-66BA-4CA7-B2FC-C1371FF2C5DE}" destId="{15379A82-1934-4903-B658-8E10724B7E55}" srcOrd="0" destOrd="0" parTransId="{12ABC2A9-0017-4D54-B1F4-F602203F7AAE}" sibTransId="{3548AD55-066B-40DB-A918-D8CD8D30BE2A}"/>
    <dgm:cxn modelId="{1416DFBC-8427-4C05-82E5-E1FD77DA525B}" type="presOf" srcId="{174A3123-8BB0-417B-98E1-BB59D79C5630}" destId="{40C93C69-8ECF-499B-A3B9-0F198032AD94}" srcOrd="0" destOrd="0" presId="urn:microsoft.com/office/officeart/2008/layout/AlternatingHexagons"/>
    <dgm:cxn modelId="{3E2D7CF5-22CE-4B4F-9E42-E11CE57C95EC}" srcId="{835E8842-47AF-4E53-A061-79659ECB6C4A}" destId="{174A3123-8BB0-417B-98E1-BB59D79C5630}" srcOrd="1" destOrd="0" parTransId="{191E741D-9813-435C-9718-AC993D8D5575}" sibTransId="{FC5E2C87-F62B-4836-966D-ACEE38025CC9}"/>
    <dgm:cxn modelId="{125226FD-EC2A-4CA6-A95A-A84430075B92}" type="presOf" srcId="{68F18DFE-C3E7-4B4B-ADE5-ACFEFA6104EA}" destId="{259F5379-8561-41B3-95DD-2C2BF544EE6D}" srcOrd="0" destOrd="0" presId="urn:microsoft.com/office/officeart/2008/layout/AlternatingHexagons"/>
    <dgm:cxn modelId="{6A168D18-C946-4A4F-8439-C0083606E6D4}" type="presParOf" srcId="{14684828-DA4F-4CC9-99E2-884183D6BE97}" destId="{FCC8FCA2-84FF-49D6-BC1D-E0557D092C5A}" srcOrd="0" destOrd="0" presId="urn:microsoft.com/office/officeart/2008/layout/AlternatingHexagons"/>
    <dgm:cxn modelId="{6B340041-797C-4A2D-8811-8B139ABEF817}" type="presParOf" srcId="{FCC8FCA2-84FF-49D6-BC1D-E0557D092C5A}" destId="{C28AEC70-BB2D-44B5-99D0-A089478DA758}" srcOrd="0" destOrd="0" presId="urn:microsoft.com/office/officeart/2008/layout/AlternatingHexagons"/>
    <dgm:cxn modelId="{248C76FA-DAF9-4706-8A80-4BE71B4B1E5C}" type="presParOf" srcId="{FCC8FCA2-84FF-49D6-BC1D-E0557D092C5A}" destId="{259F5379-8561-41B3-95DD-2C2BF544EE6D}" srcOrd="1" destOrd="0" presId="urn:microsoft.com/office/officeart/2008/layout/AlternatingHexagons"/>
    <dgm:cxn modelId="{F5FEED9A-849F-42BE-84CB-5C26DC6DC291}" type="presParOf" srcId="{FCC8FCA2-84FF-49D6-BC1D-E0557D092C5A}" destId="{F694BAB1-3FBD-42D1-B8BE-01A0A27F5EEC}" srcOrd="2" destOrd="0" presId="urn:microsoft.com/office/officeart/2008/layout/AlternatingHexagons"/>
    <dgm:cxn modelId="{17AD49CF-B55D-47A2-A2E9-66F078F71D32}" type="presParOf" srcId="{FCC8FCA2-84FF-49D6-BC1D-E0557D092C5A}" destId="{DE51A079-0BF5-45AF-9F12-910CC14F40D3}" srcOrd="3" destOrd="0" presId="urn:microsoft.com/office/officeart/2008/layout/AlternatingHexagons"/>
    <dgm:cxn modelId="{52FBF35E-3E41-4EDE-AC01-B56DCD665D13}" type="presParOf" srcId="{FCC8FCA2-84FF-49D6-BC1D-E0557D092C5A}" destId="{E1D6B70F-43AC-4A74-82AD-6AEF0D3846F1}" srcOrd="4" destOrd="0" presId="urn:microsoft.com/office/officeart/2008/layout/AlternatingHexagons"/>
    <dgm:cxn modelId="{B850443F-C7C4-49E2-A1A3-AD5C3C417207}" type="presParOf" srcId="{14684828-DA4F-4CC9-99E2-884183D6BE97}" destId="{0F54BF9A-E140-4F34-B502-3C9815DE5E39}" srcOrd="1" destOrd="0" presId="urn:microsoft.com/office/officeart/2008/layout/AlternatingHexagons"/>
    <dgm:cxn modelId="{BBE7DE04-A32A-4156-AD73-075CDECD1C97}" type="presParOf" srcId="{14684828-DA4F-4CC9-99E2-884183D6BE97}" destId="{494B8B2E-58A5-4E39-8BF3-633A3FC15E22}" srcOrd="2" destOrd="0" presId="urn:microsoft.com/office/officeart/2008/layout/AlternatingHexagons"/>
    <dgm:cxn modelId="{73BC88FC-95D5-4283-9364-B9D8045BD98B}" type="presParOf" srcId="{494B8B2E-58A5-4E39-8BF3-633A3FC15E22}" destId="{40C93C69-8ECF-499B-A3B9-0F198032AD94}" srcOrd="0" destOrd="0" presId="urn:microsoft.com/office/officeart/2008/layout/AlternatingHexagons"/>
    <dgm:cxn modelId="{9BF0D911-A02A-4313-AAE6-750562E2ED81}" type="presParOf" srcId="{494B8B2E-58A5-4E39-8BF3-633A3FC15E22}" destId="{3DBA476B-5E57-4700-BB2E-9B99941F281C}" srcOrd="1" destOrd="0" presId="urn:microsoft.com/office/officeart/2008/layout/AlternatingHexagons"/>
    <dgm:cxn modelId="{A51824C7-F97B-4D23-8927-75C9F463875E}" type="presParOf" srcId="{494B8B2E-58A5-4E39-8BF3-633A3FC15E22}" destId="{57414EEE-A8C1-4198-8BB2-2FD896B94277}" srcOrd="2" destOrd="0" presId="urn:microsoft.com/office/officeart/2008/layout/AlternatingHexagons"/>
    <dgm:cxn modelId="{E4B3D885-9344-4249-9FD9-62E7D7B3840A}" type="presParOf" srcId="{494B8B2E-58A5-4E39-8BF3-633A3FC15E22}" destId="{F3C042A8-AFE2-4220-8EE1-6B2BE3D397C1}" srcOrd="3" destOrd="0" presId="urn:microsoft.com/office/officeart/2008/layout/AlternatingHexagons"/>
    <dgm:cxn modelId="{6714E96A-15A1-4E95-A5D3-4EEEC9B91222}" type="presParOf" srcId="{494B8B2E-58A5-4E39-8BF3-633A3FC15E22}" destId="{F7B91147-0060-44FC-A8AB-134C267616AF}" srcOrd="4" destOrd="0" presId="urn:microsoft.com/office/officeart/2008/layout/AlternatingHexagons"/>
    <dgm:cxn modelId="{90EA9FAE-F7B0-41F1-B342-BBDB14E5553C}" type="presParOf" srcId="{14684828-DA4F-4CC9-99E2-884183D6BE97}" destId="{1C9C5AC3-41F2-4CBF-A713-571E4F9FA283}" srcOrd="3" destOrd="0" presId="urn:microsoft.com/office/officeart/2008/layout/AlternatingHexagons"/>
    <dgm:cxn modelId="{A4901A77-E65F-4074-A698-42CA6ADBB96B}" type="presParOf" srcId="{14684828-DA4F-4CC9-99E2-884183D6BE97}" destId="{0CA7FD9B-EE88-478A-AEB0-8D218BFBB9E3}" srcOrd="4" destOrd="0" presId="urn:microsoft.com/office/officeart/2008/layout/AlternatingHexagons"/>
    <dgm:cxn modelId="{DFF07158-1899-41D8-B867-F02F8E5BE49C}" type="presParOf" srcId="{0CA7FD9B-EE88-478A-AEB0-8D218BFBB9E3}" destId="{3CF646C1-2AFD-42F5-8D49-55121BFC4A57}" srcOrd="0" destOrd="0" presId="urn:microsoft.com/office/officeart/2008/layout/AlternatingHexagons"/>
    <dgm:cxn modelId="{4ED71A80-5AFF-45CE-B280-CF76314C7950}" type="presParOf" srcId="{0CA7FD9B-EE88-478A-AEB0-8D218BFBB9E3}" destId="{0AD05E4E-08F8-4A70-9979-BB4B0E083A37}" srcOrd="1" destOrd="0" presId="urn:microsoft.com/office/officeart/2008/layout/AlternatingHexagons"/>
    <dgm:cxn modelId="{C9DFE26E-AE9C-4E0F-B6DD-FB55D5E5E966}" type="presParOf" srcId="{0CA7FD9B-EE88-478A-AEB0-8D218BFBB9E3}" destId="{D69FC0A8-0FDA-4527-AA92-7ECE51A906DB}" srcOrd="2" destOrd="0" presId="urn:microsoft.com/office/officeart/2008/layout/AlternatingHexagons"/>
    <dgm:cxn modelId="{BC46B075-7111-4AB4-84DB-9785D7A61924}" type="presParOf" srcId="{0CA7FD9B-EE88-478A-AEB0-8D218BFBB9E3}" destId="{D64F54B0-AF59-4611-9EBD-32C97DA3F602}" srcOrd="3" destOrd="0" presId="urn:microsoft.com/office/officeart/2008/layout/AlternatingHexagons"/>
    <dgm:cxn modelId="{AF75A409-49D4-43FC-AED6-6E0C166785B9}" type="presParOf" srcId="{0CA7FD9B-EE88-478A-AEB0-8D218BFBB9E3}" destId="{B07D2776-B4CB-4749-9920-7078CEE9033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5E8842-47AF-4E53-A061-79659ECB6C4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CB3E266-DC8B-46EA-B25C-DC6389CB5A44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800" dirty="0"/>
            <a:t>What</a:t>
          </a:r>
          <a:endParaRPr lang="en-GB" sz="2800" dirty="0"/>
        </a:p>
      </dgm:t>
    </dgm:pt>
    <dgm:pt modelId="{58B75CEE-4EFD-452D-AE09-08617C02DC15}" type="parTrans" cxnId="{E1902286-4E9F-48B3-85DA-891B954709C2}">
      <dgm:prSet/>
      <dgm:spPr/>
      <dgm:t>
        <a:bodyPr/>
        <a:lstStyle/>
        <a:p>
          <a:endParaRPr lang="en-GB"/>
        </a:p>
      </dgm:t>
    </dgm:pt>
    <dgm:pt modelId="{D9174E0D-3A98-4590-B2C2-6B172D49362E}" type="sibTrans" cxnId="{E1902286-4E9F-48B3-85DA-891B954709C2}">
      <dgm:prSet/>
      <dgm:spPr>
        <a:solidFill>
          <a:schemeClr val="accent3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Foundation special purpose</a:t>
          </a:r>
          <a:endParaRPr lang="en-GB" dirty="0">
            <a:solidFill>
              <a:schemeClr val="bg1"/>
            </a:solidFill>
          </a:endParaRPr>
        </a:p>
      </dgm:t>
    </dgm:pt>
    <dgm:pt modelId="{68F18DFE-C3E7-4B4B-ADE5-ACFEFA6104EA}">
      <dgm:prSet phldrT="[Text]"/>
      <dgm:spPr/>
      <dgm:t>
        <a:bodyPr/>
        <a:lstStyle/>
        <a:p>
          <a:endParaRPr lang="en-GB" dirty="0"/>
        </a:p>
      </dgm:t>
    </dgm:pt>
    <dgm:pt modelId="{CA8234ED-EE28-42EF-A65A-60FB89FCD69A}" type="parTrans" cxnId="{AFED5363-6F60-458F-9283-3D40E6071C7F}">
      <dgm:prSet/>
      <dgm:spPr/>
      <dgm:t>
        <a:bodyPr/>
        <a:lstStyle/>
        <a:p>
          <a:endParaRPr lang="en-GB"/>
        </a:p>
      </dgm:t>
    </dgm:pt>
    <dgm:pt modelId="{D1737947-6D29-4CCA-8827-89F6CB096AFF}" type="sibTrans" cxnId="{AFED5363-6F60-458F-9283-3D40E6071C7F}">
      <dgm:prSet/>
      <dgm:spPr/>
      <dgm:t>
        <a:bodyPr/>
        <a:lstStyle/>
        <a:p>
          <a:endParaRPr lang="en-GB"/>
        </a:p>
      </dgm:t>
    </dgm:pt>
    <dgm:pt modelId="{174A3123-8BB0-417B-98E1-BB59D79C563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dirty="0"/>
            <a:t>Member States’ role</a:t>
          </a:r>
          <a:endParaRPr lang="en-GB" sz="2400" dirty="0"/>
        </a:p>
      </dgm:t>
    </dgm:pt>
    <dgm:pt modelId="{191E741D-9813-435C-9718-AC993D8D5575}" type="parTrans" cxnId="{3E2D7CF5-22CE-4B4F-9E42-E11CE57C95EC}">
      <dgm:prSet/>
      <dgm:spPr/>
      <dgm:t>
        <a:bodyPr/>
        <a:lstStyle/>
        <a:p>
          <a:endParaRPr lang="en-GB"/>
        </a:p>
      </dgm:t>
    </dgm:pt>
    <dgm:pt modelId="{FC5E2C87-F62B-4836-966D-ACEE38025CC9}" type="sibTrans" cxnId="{3E2D7CF5-22CE-4B4F-9E42-E11CE57C95EC}">
      <dgm:prSet/>
      <dgm:spPr>
        <a:solidFill>
          <a:schemeClr val="bg1"/>
        </a:solidFill>
      </dgm:spPr>
      <dgm:t>
        <a:bodyPr/>
        <a:lstStyle/>
        <a:p>
          <a:r>
            <a:rPr lang="en-US" dirty="0"/>
            <a:t>Challenges</a:t>
          </a:r>
          <a:endParaRPr lang="en-GB" dirty="0"/>
        </a:p>
      </dgm:t>
    </dgm:pt>
    <dgm:pt modelId="{0E551684-CFC0-42F6-9DA5-1A89593416F8}">
      <dgm:prSet phldrT="[Text]"/>
      <dgm:spPr/>
      <dgm:t>
        <a:bodyPr/>
        <a:lstStyle/>
        <a:p>
          <a:r>
            <a:rPr lang="en-US" dirty="0"/>
            <a:t>     </a:t>
          </a:r>
          <a:endParaRPr lang="en-GB" dirty="0"/>
        </a:p>
      </dgm:t>
    </dgm:pt>
    <dgm:pt modelId="{1855AA34-185B-4025-9831-FBD7D5C6D9F4}" type="parTrans" cxnId="{0EEB9823-9F8D-4E63-AE0F-638A673139DA}">
      <dgm:prSet/>
      <dgm:spPr/>
      <dgm:t>
        <a:bodyPr/>
        <a:lstStyle/>
        <a:p>
          <a:endParaRPr lang="en-GB"/>
        </a:p>
      </dgm:t>
    </dgm:pt>
    <dgm:pt modelId="{D07A0C88-C3D5-4C8E-8CDF-D514C58A763B}" type="sibTrans" cxnId="{0EEB9823-9F8D-4E63-AE0F-638A673139DA}">
      <dgm:prSet/>
      <dgm:spPr/>
      <dgm:t>
        <a:bodyPr/>
        <a:lstStyle/>
        <a:p>
          <a:endParaRPr lang="en-GB"/>
        </a:p>
      </dgm:t>
    </dgm:pt>
    <dgm:pt modelId="{15379A82-1934-4903-B658-8E10724B7E55}">
      <dgm:prSet phldrT="[Text]"/>
      <dgm:spPr/>
      <dgm:t>
        <a:bodyPr/>
        <a:lstStyle/>
        <a:p>
          <a:r>
            <a:rPr lang="en-US" dirty="0"/>
            <a:t>    </a:t>
          </a:r>
          <a:endParaRPr lang="en-GB" dirty="0"/>
        </a:p>
      </dgm:t>
    </dgm:pt>
    <dgm:pt modelId="{12ABC2A9-0017-4D54-B1F4-F602203F7AAE}" type="parTrans" cxnId="{CADA5BB7-A14D-4DA6-BEC3-0A9703797810}">
      <dgm:prSet/>
      <dgm:spPr/>
      <dgm:t>
        <a:bodyPr/>
        <a:lstStyle/>
        <a:p>
          <a:endParaRPr lang="en-GB"/>
        </a:p>
      </dgm:t>
    </dgm:pt>
    <dgm:pt modelId="{3548AD55-066B-40DB-A918-D8CD8D30BE2A}" type="sibTrans" cxnId="{CADA5BB7-A14D-4DA6-BEC3-0A9703797810}">
      <dgm:prSet/>
      <dgm:spPr/>
      <dgm:t>
        <a:bodyPr/>
        <a:lstStyle/>
        <a:p>
          <a:endParaRPr lang="en-GB"/>
        </a:p>
      </dgm:t>
    </dgm:pt>
    <dgm:pt modelId="{5B430F7B-66BA-4CA7-B2FC-C1371FF2C5DE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900" dirty="0"/>
            <a:t>Challenges</a:t>
          </a:r>
          <a:endParaRPr lang="en-GB" sz="1900" dirty="0"/>
        </a:p>
      </dgm:t>
    </dgm:pt>
    <dgm:pt modelId="{EBF99F1F-5615-4CB2-A26B-D5665F61D5F8}" type="sibTrans" cxnId="{5BD3F077-06FD-4D76-B30D-345F6DAB26A9}">
      <dgm:prSet/>
      <dgm:spPr>
        <a:solidFill>
          <a:schemeClr val="bg1"/>
        </a:solidFill>
      </dgm:spPr>
      <dgm:t>
        <a:bodyPr/>
        <a:lstStyle/>
        <a:p>
          <a:endParaRPr lang="en-GB"/>
        </a:p>
      </dgm:t>
    </dgm:pt>
    <dgm:pt modelId="{9CA4AF45-D4A7-4794-98DE-416F63DB3B36}" type="parTrans" cxnId="{5BD3F077-06FD-4D76-B30D-345F6DAB26A9}">
      <dgm:prSet/>
      <dgm:spPr/>
      <dgm:t>
        <a:bodyPr/>
        <a:lstStyle/>
        <a:p>
          <a:endParaRPr lang="en-GB"/>
        </a:p>
      </dgm:t>
    </dgm:pt>
    <dgm:pt modelId="{14684828-DA4F-4CC9-99E2-884183D6BE97}" type="pres">
      <dgm:prSet presAssocID="{835E8842-47AF-4E53-A061-79659ECB6C4A}" presName="Name0" presStyleCnt="0">
        <dgm:presLayoutVars>
          <dgm:chMax/>
          <dgm:chPref/>
          <dgm:dir/>
          <dgm:animLvl val="lvl"/>
        </dgm:presLayoutVars>
      </dgm:prSet>
      <dgm:spPr/>
    </dgm:pt>
    <dgm:pt modelId="{FCC8FCA2-84FF-49D6-BC1D-E0557D092C5A}" type="pres">
      <dgm:prSet presAssocID="{CCB3E266-DC8B-46EA-B25C-DC6389CB5A44}" presName="composite" presStyleCnt="0"/>
      <dgm:spPr/>
    </dgm:pt>
    <dgm:pt modelId="{C28AEC70-BB2D-44B5-99D0-A089478DA758}" type="pres">
      <dgm:prSet presAssocID="{CCB3E266-DC8B-46EA-B25C-DC6389CB5A4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259F5379-8561-41B3-95DD-2C2BF544EE6D}" type="pres">
      <dgm:prSet presAssocID="{CCB3E266-DC8B-46EA-B25C-DC6389CB5A44}" presName="Childtext1" presStyleLbl="revTx" presStyleIdx="0" presStyleCnt="3" custScaleX="140013" custLinFactNeighborX="19776" custLinFactNeighborY="0">
        <dgm:presLayoutVars>
          <dgm:chMax val="0"/>
          <dgm:chPref val="0"/>
          <dgm:bulletEnabled val="1"/>
        </dgm:presLayoutVars>
      </dgm:prSet>
      <dgm:spPr/>
    </dgm:pt>
    <dgm:pt modelId="{F694BAB1-3FBD-42D1-B8BE-01A0A27F5EEC}" type="pres">
      <dgm:prSet presAssocID="{CCB3E266-DC8B-46EA-B25C-DC6389CB5A44}" presName="BalanceSpacing" presStyleCnt="0"/>
      <dgm:spPr/>
    </dgm:pt>
    <dgm:pt modelId="{DE51A079-0BF5-45AF-9F12-910CC14F40D3}" type="pres">
      <dgm:prSet presAssocID="{CCB3E266-DC8B-46EA-B25C-DC6389CB5A44}" presName="BalanceSpacing1" presStyleCnt="0"/>
      <dgm:spPr/>
    </dgm:pt>
    <dgm:pt modelId="{E1D6B70F-43AC-4A74-82AD-6AEF0D3846F1}" type="pres">
      <dgm:prSet presAssocID="{D9174E0D-3A98-4590-B2C2-6B172D49362E}" presName="Accent1Text" presStyleLbl="node1" presStyleIdx="1" presStyleCnt="6" custLinFactNeighborX="4360" custLinFactNeighborY="474"/>
      <dgm:spPr/>
    </dgm:pt>
    <dgm:pt modelId="{0F54BF9A-E140-4F34-B502-3C9815DE5E39}" type="pres">
      <dgm:prSet presAssocID="{D9174E0D-3A98-4590-B2C2-6B172D49362E}" presName="spaceBetweenRectangles" presStyleCnt="0"/>
      <dgm:spPr/>
    </dgm:pt>
    <dgm:pt modelId="{494B8B2E-58A5-4E39-8BF3-633A3FC15E22}" type="pres">
      <dgm:prSet presAssocID="{174A3123-8BB0-417B-98E1-BB59D79C5630}" presName="composite" presStyleCnt="0"/>
      <dgm:spPr/>
    </dgm:pt>
    <dgm:pt modelId="{40C93C69-8ECF-499B-A3B9-0F198032AD94}" type="pres">
      <dgm:prSet presAssocID="{174A3123-8BB0-417B-98E1-BB59D79C5630}" presName="Parent1" presStyleLbl="node1" presStyleIdx="2" presStyleCnt="6" custLinFactNeighborX="-12532" custLinFactNeighborY="-3482">
        <dgm:presLayoutVars>
          <dgm:chMax val="1"/>
          <dgm:chPref val="1"/>
          <dgm:bulletEnabled val="1"/>
        </dgm:presLayoutVars>
      </dgm:prSet>
      <dgm:spPr/>
    </dgm:pt>
    <dgm:pt modelId="{3DBA476B-5E57-4700-BB2E-9B99941F281C}" type="pres">
      <dgm:prSet presAssocID="{174A3123-8BB0-417B-98E1-BB59D79C563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7414EEE-A8C1-4198-8BB2-2FD896B94277}" type="pres">
      <dgm:prSet presAssocID="{174A3123-8BB0-417B-98E1-BB59D79C5630}" presName="BalanceSpacing" presStyleCnt="0"/>
      <dgm:spPr/>
    </dgm:pt>
    <dgm:pt modelId="{F3C042A8-AFE2-4220-8EE1-6B2BE3D397C1}" type="pres">
      <dgm:prSet presAssocID="{174A3123-8BB0-417B-98E1-BB59D79C5630}" presName="BalanceSpacing1" presStyleCnt="0"/>
      <dgm:spPr/>
    </dgm:pt>
    <dgm:pt modelId="{F7B91147-0060-44FC-A8AB-134C267616AF}" type="pres">
      <dgm:prSet presAssocID="{FC5E2C87-F62B-4836-966D-ACEE38025CC9}" presName="Accent1Text" presStyleLbl="node1" presStyleIdx="3" presStyleCnt="6" custLinFactNeighborX="-16896" custLinFactNeighborY="-2534"/>
      <dgm:spPr/>
    </dgm:pt>
    <dgm:pt modelId="{1C9C5AC3-41F2-4CBF-A713-571E4F9FA283}" type="pres">
      <dgm:prSet presAssocID="{FC5E2C87-F62B-4836-966D-ACEE38025CC9}" presName="spaceBetweenRectangles" presStyleCnt="0"/>
      <dgm:spPr/>
    </dgm:pt>
    <dgm:pt modelId="{0CA7FD9B-EE88-478A-AEB0-8D218BFBB9E3}" type="pres">
      <dgm:prSet presAssocID="{5B430F7B-66BA-4CA7-B2FC-C1371FF2C5DE}" presName="composite" presStyleCnt="0"/>
      <dgm:spPr/>
    </dgm:pt>
    <dgm:pt modelId="{3CF646C1-2AFD-42F5-8D49-55121BFC4A57}" type="pres">
      <dgm:prSet presAssocID="{5B430F7B-66BA-4CA7-B2FC-C1371FF2C5DE}" presName="Parent1" presStyleLbl="node1" presStyleIdx="4" presStyleCnt="6" custLinFactNeighborX="0" custLinFactNeighborY="5">
        <dgm:presLayoutVars>
          <dgm:chMax val="1"/>
          <dgm:chPref val="1"/>
          <dgm:bulletEnabled val="1"/>
        </dgm:presLayoutVars>
      </dgm:prSet>
      <dgm:spPr/>
    </dgm:pt>
    <dgm:pt modelId="{0AD05E4E-08F8-4A70-9979-BB4B0E083A37}" type="pres">
      <dgm:prSet presAssocID="{5B430F7B-66BA-4CA7-B2FC-C1371FF2C5D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69FC0A8-0FDA-4527-AA92-7ECE51A906DB}" type="pres">
      <dgm:prSet presAssocID="{5B430F7B-66BA-4CA7-B2FC-C1371FF2C5DE}" presName="BalanceSpacing" presStyleCnt="0"/>
      <dgm:spPr/>
    </dgm:pt>
    <dgm:pt modelId="{D64F54B0-AF59-4611-9EBD-32C97DA3F602}" type="pres">
      <dgm:prSet presAssocID="{5B430F7B-66BA-4CA7-B2FC-C1371FF2C5DE}" presName="BalanceSpacing1" presStyleCnt="0"/>
      <dgm:spPr/>
    </dgm:pt>
    <dgm:pt modelId="{B07D2776-B4CB-4749-9920-7078CEE90330}" type="pres">
      <dgm:prSet presAssocID="{EBF99F1F-5615-4CB2-A26B-D5665F61D5F8}" presName="Accent1Text" presStyleLbl="node1" presStyleIdx="5" presStyleCnt="6" custScaleY="44123" custLinFactNeighborX="56117" custLinFactNeighborY="5"/>
      <dgm:spPr/>
    </dgm:pt>
  </dgm:ptLst>
  <dgm:cxnLst>
    <dgm:cxn modelId="{0EEB9823-9F8D-4E63-AE0F-638A673139DA}" srcId="{174A3123-8BB0-417B-98E1-BB59D79C5630}" destId="{0E551684-CFC0-42F6-9DA5-1A89593416F8}" srcOrd="0" destOrd="0" parTransId="{1855AA34-185B-4025-9831-FBD7D5C6D9F4}" sibTransId="{D07A0C88-C3D5-4C8E-8CDF-D514C58A763B}"/>
    <dgm:cxn modelId="{4D7E3E27-208B-40EF-8F7F-708C5297362C}" type="presOf" srcId="{FC5E2C87-F62B-4836-966D-ACEE38025CC9}" destId="{F7B91147-0060-44FC-A8AB-134C267616AF}" srcOrd="0" destOrd="0" presId="urn:microsoft.com/office/officeart/2008/layout/AlternatingHexagons"/>
    <dgm:cxn modelId="{FAE23C32-2015-46A7-AA71-E0D47B6DF42C}" type="presOf" srcId="{15379A82-1934-4903-B658-8E10724B7E55}" destId="{0AD05E4E-08F8-4A70-9979-BB4B0E083A37}" srcOrd="0" destOrd="0" presId="urn:microsoft.com/office/officeart/2008/layout/AlternatingHexagons"/>
    <dgm:cxn modelId="{AFED5363-6F60-458F-9283-3D40E6071C7F}" srcId="{CCB3E266-DC8B-46EA-B25C-DC6389CB5A44}" destId="{68F18DFE-C3E7-4B4B-ADE5-ACFEFA6104EA}" srcOrd="0" destOrd="0" parTransId="{CA8234ED-EE28-42EF-A65A-60FB89FCD69A}" sibTransId="{D1737947-6D29-4CCA-8827-89F6CB096AFF}"/>
    <dgm:cxn modelId="{9A96B76C-598E-430A-A495-70236DFD849B}" type="presOf" srcId="{CCB3E266-DC8B-46EA-B25C-DC6389CB5A44}" destId="{C28AEC70-BB2D-44B5-99D0-A089478DA758}" srcOrd="0" destOrd="0" presId="urn:microsoft.com/office/officeart/2008/layout/AlternatingHexagons"/>
    <dgm:cxn modelId="{3446CD54-6617-4A8C-832C-91044F737A09}" type="presOf" srcId="{0E551684-CFC0-42F6-9DA5-1A89593416F8}" destId="{3DBA476B-5E57-4700-BB2E-9B99941F281C}" srcOrd="0" destOrd="0" presId="urn:microsoft.com/office/officeart/2008/layout/AlternatingHexagons"/>
    <dgm:cxn modelId="{5BD3F077-06FD-4D76-B30D-345F6DAB26A9}" srcId="{835E8842-47AF-4E53-A061-79659ECB6C4A}" destId="{5B430F7B-66BA-4CA7-B2FC-C1371FF2C5DE}" srcOrd="2" destOrd="0" parTransId="{9CA4AF45-D4A7-4794-98DE-416F63DB3B36}" sibTransId="{EBF99F1F-5615-4CB2-A26B-D5665F61D5F8}"/>
    <dgm:cxn modelId="{35D89458-30D0-4FE6-A55A-56A15295BC3E}" type="presOf" srcId="{D9174E0D-3A98-4590-B2C2-6B172D49362E}" destId="{E1D6B70F-43AC-4A74-82AD-6AEF0D3846F1}" srcOrd="0" destOrd="0" presId="urn:microsoft.com/office/officeart/2008/layout/AlternatingHexagons"/>
    <dgm:cxn modelId="{E1902286-4E9F-48B3-85DA-891B954709C2}" srcId="{835E8842-47AF-4E53-A061-79659ECB6C4A}" destId="{CCB3E266-DC8B-46EA-B25C-DC6389CB5A44}" srcOrd="0" destOrd="0" parTransId="{58B75CEE-4EFD-452D-AE09-08617C02DC15}" sibTransId="{D9174E0D-3A98-4590-B2C2-6B172D49362E}"/>
    <dgm:cxn modelId="{26DFF099-65D8-4DDE-B8D5-C4F43D9E318B}" type="presOf" srcId="{5B430F7B-66BA-4CA7-B2FC-C1371FF2C5DE}" destId="{3CF646C1-2AFD-42F5-8D49-55121BFC4A57}" srcOrd="0" destOrd="0" presId="urn:microsoft.com/office/officeart/2008/layout/AlternatingHexagons"/>
    <dgm:cxn modelId="{AC6080A2-8436-40AF-9F30-E55E9A5F5B1C}" type="presOf" srcId="{EBF99F1F-5615-4CB2-A26B-D5665F61D5F8}" destId="{B07D2776-B4CB-4749-9920-7078CEE90330}" srcOrd="0" destOrd="0" presId="urn:microsoft.com/office/officeart/2008/layout/AlternatingHexagons"/>
    <dgm:cxn modelId="{DAE9F7A8-B830-467A-B509-4995C366F4B7}" type="presOf" srcId="{835E8842-47AF-4E53-A061-79659ECB6C4A}" destId="{14684828-DA4F-4CC9-99E2-884183D6BE97}" srcOrd="0" destOrd="0" presId="urn:microsoft.com/office/officeart/2008/layout/AlternatingHexagons"/>
    <dgm:cxn modelId="{CADA5BB7-A14D-4DA6-BEC3-0A9703797810}" srcId="{5B430F7B-66BA-4CA7-B2FC-C1371FF2C5DE}" destId="{15379A82-1934-4903-B658-8E10724B7E55}" srcOrd="0" destOrd="0" parTransId="{12ABC2A9-0017-4D54-B1F4-F602203F7AAE}" sibTransId="{3548AD55-066B-40DB-A918-D8CD8D30BE2A}"/>
    <dgm:cxn modelId="{1416DFBC-8427-4C05-82E5-E1FD77DA525B}" type="presOf" srcId="{174A3123-8BB0-417B-98E1-BB59D79C5630}" destId="{40C93C69-8ECF-499B-A3B9-0F198032AD94}" srcOrd="0" destOrd="0" presId="urn:microsoft.com/office/officeart/2008/layout/AlternatingHexagons"/>
    <dgm:cxn modelId="{3E2D7CF5-22CE-4B4F-9E42-E11CE57C95EC}" srcId="{835E8842-47AF-4E53-A061-79659ECB6C4A}" destId="{174A3123-8BB0-417B-98E1-BB59D79C5630}" srcOrd="1" destOrd="0" parTransId="{191E741D-9813-435C-9718-AC993D8D5575}" sibTransId="{FC5E2C87-F62B-4836-966D-ACEE38025CC9}"/>
    <dgm:cxn modelId="{125226FD-EC2A-4CA6-A95A-A84430075B92}" type="presOf" srcId="{68F18DFE-C3E7-4B4B-ADE5-ACFEFA6104EA}" destId="{259F5379-8561-41B3-95DD-2C2BF544EE6D}" srcOrd="0" destOrd="0" presId="urn:microsoft.com/office/officeart/2008/layout/AlternatingHexagons"/>
    <dgm:cxn modelId="{6A168D18-C946-4A4F-8439-C0083606E6D4}" type="presParOf" srcId="{14684828-DA4F-4CC9-99E2-884183D6BE97}" destId="{FCC8FCA2-84FF-49D6-BC1D-E0557D092C5A}" srcOrd="0" destOrd="0" presId="urn:microsoft.com/office/officeart/2008/layout/AlternatingHexagons"/>
    <dgm:cxn modelId="{6B340041-797C-4A2D-8811-8B139ABEF817}" type="presParOf" srcId="{FCC8FCA2-84FF-49D6-BC1D-E0557D092C5A}" destId="{C28AEC70-BB2D-44B5-99D0-A089478DA758}" srcOrd="0" destOrd="0" presId="urn:microsoft.com/office/officeart/2008/layout/AlternatingHexagons"/>
    <dgm:cxn modelId="{248C76FA-DAF9-4706-8A80-4BE71B4B1E5C}" type="presParOf" srcId="{FCC8FCA2-84FF-49D6-BC1D-E0557D092C5A}" destId="{259F5379-8561-41B3-95DD-2C2BF544EE6D}" srcOrd="1" destOrd="0" presId="urn:microsoft.com/office/officeart/2008/layout/AlternatingHexagons"/>
    <dgm:cxn modelId="{F5FEED9A-849F-42BE-84CB-5C26DC6DC291}" type="presParOf" srcId="{FCC8FCA2-84FF-49D6-BC1D-E0557D092C5A}" destId="{F694BAB1-3FBD-42D1-B8BE-01A0A27F5EEC}" srcOrd="2" destOrd="0" presId="urn:microsoft.com/office/officeart/2008/layout/AlternatingHexagons"/>
    <dgm:cxn modelId="{17AD49CF-B55D-47A2-A2E9-66F078F71D32}" type="presParOf" srcId="{FCC8FCA2-84FF-49D6-BC1D-E0557D092C5A}" destId="{DE51A079-0BF5-45AF-9F12-910CC14F40D3}" srcOrd="3" destOrd="0" presId="urn:microsoft.com/office/officeart/2008/layout/AlternatingHexagons"/>
    <dgm:cxn modelId="{52FBF35E-3E41-4EDE-AC01-B56DCD665D13}" type="presParOf" srcId="{FCC8FCA2-84FF-49D6-BC1D-E0557D092C5A}" destId="{E1D6B70F-43AC-4A74-82AD-6AEF0D3846F1}" srcOrd="4" destOrd="0" presId="urn:microsoft.com/office/officeart/2008/layout/AlternatingHexagons"/>
    <dgm:cxn modelId="{B850443F-C7C4-49E2-A1A3-AD5C3C417207}" type="presParOf" srcId="{14684828-DA4F-4CC9-99E2-884183D6BE97}" destId="{0F54BF9A-E140-4F34-B502-3C9815DE5E39}" srcOrd="1" destOrd="0" presId="urn:microsoft.com/office/officeart/2008/layout/AlternatingHexagons"/>
    <dgm:cxn modelId="{BBE7DE04-A32A-4156-AD73-075CDECD1C97}" type="presParOf" srcId="{14684828-DA4F-4CC9-99E2-884183D6BE97}" destId="{494B8B2E-58A5-4E39-8BF3-633A3FC15E22}" srcOrd="2" destOrd="0" presId="urn:microsoft.com/office/officeart/2008/layout/AlternatingHexagons"/>
    <dgm:cxn modelId="{73BC88FC-95D5-4283-9364-B9D8045BD98B}" type="presParOf" srcId="{494B8B2E-58A5-4E39-8BF3-633A3FC15E22}" destId="{40C93C69-8ECF-499B-A3B9-0F198032AD94}" srcOrd="0" destOrd="0" presId="urn:microsoft.com/office/officeart/2008/layout/AlternatingHexagons"/>
    <dgm:cxn modelId="{9BF0D911-A02A-4313-AAE6-750562E2ED81}" type="presParOf" srcId="{494B8B2E-58A5-4E39-8BF3-633A3FC15E22}" destId="{3DBA476B-5E57-4700-BB2E-9B99941F281C}" srcOrd="1" destOrd="0" presId="urn:microsoft.com/office/officeart/2008/layout/AlternatingHexagons"/>
    <dgm:cxn modelId="{A51824C7-F97B-4D23-8927-75C9F463875E}" type="presParOf" srcId="{494B8B2E-58A5-4E39-8BF3-633A3FC15E22}" destId="{57414EEE-A8C1-4198-8BB2-2FD896B94277}" srcOrd="2" destOrd="0" presId="urn:microsoft.com/office/officeart/2008/layout/AlternatingHexagons"/>
    <dgm:cxn modelId="{E4B3D885-9344-4249-9FD9-62E7D7B3840A}" type="presParOf" srcId="{494B8B2E-58A5-4E39-8BF3-633A3FC15E22}" destId="{F3C042A8-AFE2-4220-8EE1-6B2BE3D397C1}" srcOrd="3" destOrd="0" presId="urn:microsoft.com/office/officeart/2008/layout/AlternatingHexagons"/>
    <dgm:cxn modelId="{6714E96A-15A1-4E95-A5D3-4EEEC9B91222}" type="presParOf" srcId="{494B8B2E-58A5-4E39-8BF3-633A3FC15E22}" destId="{F7B91147-0060-44FC-A8AB-134C267616AF}" srcOrd="4" destOrd="0" presId="urn:microsoft.com/office/officeart/2008/layout/AlternatingHexagons"/>
    <dgm:cxn modelId="{90EA9FAE-F7B0-41F1-B342-BBDB14E5553C}" type="presParOf" srcId="{14684828-DA4F-4CC9-99E2-884183D6BE97}" destId="{1C9C5AC3-41F2-4CBF-A713-571E4F9FA283}" srcOrd="3" destOrd="0" presId="urn:microsoft.com/office/officeart/2008/layout/AlternatingHexagons"/>
    <dgm:cxn modelId="{A4901A77-E65F-4074-A698-42CA6ADBB96B}" type="presParOf" srcId="{14684828-DA4F-4CC9-99E2-884183D6BE97}" destId="{0CA7FD9B-EE88-478A-AEB0-8D218BFBB9E3}" srcOrd="4" destOrd="0" presId="urn:microsoft.com/office/officeart/2008/layout/AlternatingHexagons"/>
    <dgm:cxn modelId="{DFF07158-1899-41D8-B867-F02F8E5BE49C}" type="presParOf" srcId="{0CA7FD9B-EE88-478A-AEB0-8D218BFBB9E3}" destId="{3CF646C1-2AFD-42F5-8D49-55121BFC4A57}" srcOrd="0" destOrd="0" presId="urn:microsoft.com/office/officeart/2008/layout/AlternatingHexagons"/>
    <dgm:cxn modelId="{4ED71A80-5AFF-45CE-B280-CF76314C7950}" type="presParOf" srcId="{0CA7FD9B-EE88-478A-AEB0-8D218BFBB9E3}" destId="{0AD05E4E-08F8-4A70-9979-BB4B0E083A37}" srcOrd="1" destOrd="0" presId="urn:microsoft.com/office/officeart/2008/layout/AlternatingHexagons"/>
    <dgm:cxn modelId="{C9DFE26E-AE9C-4E0F-B6DD-FB55D5E5E966}" type="presParOf" srcId="{0CA7FD9B-EE88-478A-AEB0-8D218BFBB9E3}" destId="{D69FC0A8-0FDA-4527-AA92-7ECE51A906DB}" srcOrd="2" destOrd="0" presId="urn:microsoft.com/office/officeart/2008/layout/AlternatingHexagons"/>
    <dgm:cxn modelId="{BC46B075-7111-4AB4-84DB-9785D7A61924}" type="presParOf" srcId="{0CA7FD9B-EE88-478A-AEB0-8D218BFBB9E3}" destId="{D64F54B0-AF59-4611-9EBD-32C97DA3F602}" srcOrd="3" destOrd="0" presId="urn:microsoft.com/office/officeart/2008/layout/AlternatingHexagons"/>
    <dgm:cxn modelId="{AF75A409-49D4-43FC-AED6-6E0C166785B9}" type="presParOf" srcId="{0CA7FD9B-EE88-478A-AEB0-8D218BFBB9E3}" destId="{B07D2776-B4CB-4749-9920-7078CEE9033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5E8842-47AF-4E53-A061-79659ECB6C4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CB3E266-DC8B-46EA-B25C-DC6389CB5A44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800" dirty="0"/>
            <a:t>What</a:t>
          </a:r>
          <a:endParaRPr lang="en-GB" sz="2800" dirty="0"/>
        </a:p>
      </dgm:t>
    </dgm:pt>
    <dgm:pt modelId="{58B75CEE-4EFD-452D-AE09-08617C02DC15}" type="parTrans" cxnId="{E1902286-4E9F-48B3-85DA-891B954709C2}">
      <dgm:prSet/>
      <dgm:spPr/>
      <dgm:t>
        <a:bodyPr/>
        <a:lstStyle/>
        <a:p>
          <a:endParaRPr lang="en-GB"/>
        </a:p>
      </dgm:t>
    </dgm:pt>
    <dgm:pt modelId="{D9174E0D-3A98-4590-B2C2-6B172D49362E}" type="sibTrans" cxnId="{E1902286-4E9F-48B3-85DA-891B954709C2}">
      <dgm:prSet custT="1"/>
      <dgm:spPr>
        <a:solidFill>
          <a:srgbClr val="FF6600"/>
        </a:solidFill>
      </dgm:spPr>
      <dgm:t>
        <a:bodyPr/>
        <a:lstStyle/>
        <a:p>
          <a:r>
            <a:rPr lang="en-US" sz="1900" dirty="0">
              <a:solidFill>
                <a:schemeClr val="bg1"/>
              </a:solidFill>
            </a:rPr>
            <a:t>Technical Cooperation</a:t>
          </a:r>
          <a:endParaRPr lang="en-GB" sz="1900" dirty="0">
            <a:solidFill>
              <a:schemeClr val="bg1"/>
            </a:solidFill>
          </a:endParaRPr>
        </a:p>
      </dgm:t>
    </dgm:pt>
    <dgm:pt modelId="{68F18DFE-C3E7-4B4B-ADE5-ACFEFA6104EA}">
      <dgm:prSet phldrT="[Text]"/>
      <dgm:spPr/>
      <dgm:t>
        <a:bodyPr/>
        <a:lstStyle/>
        <a:p>
          <a:endParaRPr lang="en-GB" dirty="0"/>
        </a:p>
      </dgm:t>
    </dgm:pt>
    <dgm:pt modelId="{CA8234ED-EE28-42EF-A65A-60FB89FCD69A}" type="parTrans" cxnId="{AFED5363-6F60-458F-9283-3D40E6071C7F}">
      <dgm:prSet/>
      <dgm:spPr/>
      <dgm:t>
        <a:bodyPr/>
        <a:lstStyle/>
        <a:p>
          <a:endParaRPr lang="en-GB"/>
        </a:p>
      </dgm:t>
    </dgm:pt>
    <dgm:pt modelId="{D1737947-6D29-4CCA-8827-89F6CB096AFF}" type="sibTrans" cxnId="{AFED5363-6F60-458F-9283-3D40E6071C7F}">
      <dgm:prSet/>
      <dgm:spPr/>
      <dgm:t>
        <a:bodyPr/>
        <a:lstStyle/>
        <a:p>
          <a:endParaRPr lang="en-GB"/>
        </a:p>
      </dgm:t>
    </dgm:pt>
    <dgm:pt modelId="{174A3123-8BB0-417B-98E1-BB59D79C563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dirty="0"/>
            <a:t>Member States’ role</a:t>
          </a:r>
          <a:endParaRPr lang="en-GB" sz="2400" dirty="0"/>
        </a:p>
      </dgm:t>
    </dgm:pt>
    <dgm:pt modelId="{191E741D-9813-435C-9718-AC993D8D5575}" type="parTrans" cxnId="{3E2D7CF5-22CE-4B4F-9E42-E11CE57C95EC}">
      <dgm:prSet/>
      <dgm:spPr/>
      <dgm:t>
        <a:bodyPr/>
        <a:lstStyle/>
        <a:p>
          <a:endParaRPr lang="en-GB"/>
        </a:p>
      </dgm:t>
    </dgm:pt>
    <dgm:pt modelId="{FC5E2C87-F62B-4836-966D-ACEE38025CC9}" type="sibTrans" cxnId="{3E2D7CF5-22CE-4B4F-9E42-E11CE57C95EC}">
      <dgm:prSet/>
      <dgm:spPr>
        <a:solidFill>
          <a:schemeClr val="bg1"/>
        </a:solidFill>
      </dgm:spPr>
      <dgm:t>
        <a:bodyPr/>
        <a:lstStyle/>
        <a:p>
          <a:r>
            <a:rPr lang="en-US" dirty="0"/>
            <a:t>Challenges</a:t>
          </a:r>
          <a:endParaRPr lang="en-GB" dirty="0"/>
        </a:p>
      </dgm:t>
    </dgm:pt>
    <dgm:pt modelId="{0E551684-CFC0-42F6-9DA5-1A89593416F8}">
      <dgm:prSet phldrT="[Text]"/>
      <dgm:spPr/>
      <dgm:t>
        <a:bodyPr/>
        <a:lstStyle/>
        <a:p>
          <a:r>
            <a:rPr lang="en-US" dirty="0"/>
            <a:t>     </a:t>
          </a:r>
          <a:endParaRPr lang="en-GB" dirty="0"/>
        </a:p>
      </dgm:t>
    </dgm:pt>
    <dgm:pt modelId="{1855AA34-185B-4025-9831-FBD7D5C6D9F4}" type="parTrans" cxnId="{0EEB9823-9F8D-4E63-AE0F-638A673139DA}">
      <dgm:prSet/>
      <dgm:spPr/>
      <dgm:t>
        <a:bodyPr/>
        <a:lstStyle/>
        <a:p>
          <a:endParaRPr lang="en-GB"/>
        </a:p>
      </dgm:t>
    </dgm:pt>
    <dgm:pt modelId="{D07A0C88-C3D5-4C8E-8CDF-D514C58A763B}" type="sibTrans" cxnId="{0EEB9823-9F8D-4E63-AE0F-638A673139DA}">
      <dgm:prSet/>
      <dgm:spPr/>
      <dgm:t>
        <a:bodyPr/>
        <a:lstStyle/>
        <a:p>
          <a:endParaRPr lang="en-GB"/>
        </a:p>
      </dgm:t>
    </dgm:pt>
    <dgm:pt modelId="{15379A82-1934-4903-B658-8E10724B7E55}">
      <dgm:prSet phldrT="[Text]"/>
      <dgm:spPr/>
      <dgm:t>
        <a:bodyPr/>
        <a:lstStyle/>
        <a:p>
          <a:r>
            <a:rPr lang="en-US" dirty="0"/>
            <a:t>    </a:t>
          </a:r>
          <a:endParaRPr lang="en-GB" dirty="0"/>
        </a:p>
      </dgm:t>
    </dgm:pt>
    <dgm:pt modelId="{12ABC2A9-0017-4D54-B1F4-F602203F7AAE}" type="parTrans" cxnId="{CADA5BB7-A14D-4DA6-BEC3-0A9703797810}">
      <dgm:prSet/>
      <dgm:spPr/>
      <dgm:t>
        <a:bodyPr/>
        <a:lstStyle/>
        <a:p>
          <a:endParaRPr lang="en-GB"/>
        </a:p>
      </dgm:t>
    </dgm:pt>
    <dgm:pt modelId="{3548AD55-066B-40DB-A918-D8CD8D30BE2A}" type="sibTrans" cxnId="{CADA5BB7-A14D-4DA6-BEC3-0A9703797810}">
      <dgm:prSet/>
      <dgm:spPr/>
      <dgm:t>
        <a:bodyPr/>
        <a:lstStyle/>
        <a:p>
          <a:endParaRPr lang="en-GB"/>
        </a:p>
      </dgm:t>
    </dgm:pt>
    <dgm:pt modelId="{5B430F7B-66BA-4CA7-B2FC-C1371FF2C5DE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900" dirty="0"/>
            <a:t>Challenges</a:t>
          </a:r>
          <a:endParaRPr lang="en-GB" sz="1900" dirty="0"/>
        </a:p>
      </dgm:t>
    </dgm:pt>
    <dgm:pt modelId="{EBF99F1F-5615-4CB2-A26B-D5665F61D5F8}" type="sibTrans" cxnId="{5BD3F077-06FD-4D76-B30D-345F6DAB26A9}">
      <dgm:prSet/>
      <dgm:spPr>
        <a:solidFill>
          <a:schemeClr val="bg1"/>
        </a:solidFill>
      </dgm:spPr>
      <dgm:t>
        <a:bodyPr/>
        <a:lstStyle/>
        <a:p>
          <a:endParaRPr lang="en-GB"/>
        </a:p>
      </dgm:t>
    </dgm:pt>
    <dgm:pt modelId="{9CA4AF45-D4A7-4794-98DE-416F63DB3B36}" type="parTrans" cxnId="{5BD3F077-06FD-4D76-B30D-345F6DAB26A9}">
      <dgm:prSet/>
      <dgm:spPr/>
      <dgm:t>
        <a:bodyPr/>
        <a:lstStyle/>
        <a:p>
          <a:endParaRPr lang="en-GB"/>
        </a:p>
      </dgm:t>
    </dgm:pt>
    <dgm:pt modelId="{14684828-DA4F-4CC9-99E2-884183D6BE97}" type="pres">
      <dgm:prSet presAssocID="{835E8842-47AF-4E53-A061-79659ECB6C4A}" presName="Name0" presStyleCnt="0">
        <dgm:presLayoutVars>
          <dgm:chMax/>
          <dgm:chPref/>
          <dgm:dir/>
          <dgm:animLvl val="lvl"/>
        </dgm:presLayoutVars>
      </dgm:prSet>
      <dgm:spPr/>
    </dgm:pt>
    <dgm:pt modelId="{FCC8FCA2-84FF-49D6-BC1D-E0557D092C5A}" type="pres">
      <dgm:prSet presAssocID="{CCB3E266-DC8B-46EA-B25C-DC6389CB5A44}" presName="composite" presStyleCnt="0"/>
      <dgm:spPr/>
    </dgm:pt>
    <dgm:pt modelId="{C28AEC70-BB2D-44B5-99D0-A089478DA758}" type="pres">
      <dgm:prSet presAssocID="{CCB3E266-DC8B-46EA-B25C-DC6389CB5A4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259F5379-8561-41B3-95DD-2C2BF544EE6D}" type="pres">
      <dgm:prSet presAssocID="{CCB3E266-DC8B-46EA-B25C-DC6389CB5A44}" presName="Childtext1" presStyleLbl="revTx" presStyleIdx="0" presStyleCnt="3" custScaleX="140013" custLinFactNeighborX="19776" custLinFactNeighborY="0">
        <dgm:presLayoutVars>
          <dgm:chMax val="0"/>
          <dgm:chPref val="0"/>
          <dgm:bulletEnabled val="1"/>
        </dgm:presLayoutVars>
      </dgm:prSet>
      <dgm:spPr/>
    </dgm:pt>
    <dgm:pt modelId="{F694BAB1-3FBD-42D1-B8BE-01A0A27F5EEC}" type="pres">
      <dgm:prSet presAssocID="{CCB3E266-DC8B-46EA-B25C-DC6389CB5A44}" presName="BalanceSpacing" presStyleCnt="0"/>
      <dgm:spPr/>
    </dgm:pt>
    <dgm:pt modelId="{DE51A079-0BF5-45AF-9F12-910CC14F40D3}" type="pres">
      <dgm:prSet presAssocID="{CCB3E266-DC8B-46EA-B25C-DC6389CB5A44}" presName="BalanceSpacing1" presStyleCnt="0"/>
      <dgm:spPr/>
    </dgm:pt>
    <dgm:pt modelId="{E1D6B70F-43AC-4A74-82AD-6AEF0D3846F1}" type="pres">
      <dgm:prSet presAssocID="{D9174E0D-3A98-4590-B2C2-6B172D49362E}" presName="Accent1Text" presStyleLbl="node1" presStyleIdx="1" presStyleCnt="6" custLinFactNeighborX="4360" custLinFactNeighborY="474"/>
      <dgm:spPr/>
    </dgm:pt>
    <dgm:pt modelId="{0F54BF9A-E140-4F34-B502-3C9815DE5E39}" type="pres">
      <dgm:prSet presAssocID="{D9174E0D-3A98-4590-B2C2-6B172D49362E}" presName="spaceBetweenRectangles" presStyleCnt="0"/>
      <dgm:spPr/>
    </dgm:pt>
    <dgm:pt modelId="{494B8B2E-58A5-4E39-8BF3-633A3FC15E22}" type="pres">
      <dgm:prSet presAssocID="{174A3123-8BB0-417B-98E1-BB59D79C5630}" presName="composite" presStyleCnt="0"/>
      <dgm:spPr/>
    </dgm:pt>
    <dgm:pt modelId="{40C93C69-8ECF-499B-A3B9-0F198032AD94}" type="pres">
      <dgm:prSet presAssocID="{174A3123-8BB0-417B-98E1-BB59D79C5630}" presName="Parent1" presStyleLbl="node1" presStyleIdx="2" presStyleCnt="6" custLinFactNeighborX="-12532" custLinFactNeighborY="-3482">
        <dgm:presLayoutVars>
          <dgm:chMax val="1"/>
          <dgm:chPref val="1"/>
          <dgm:bulletEnabled val="1"/>
        </dgm:presLayoutVars>
      </dgm:prSet>
      <dgm:spPr/>
    </dgm:pt>
    <dgm:pt modelId="{3DBA476B-5E57-4700-BB2E-9B99941F281C}" type="pres">
      <dgm:prSet presAssocID="{174A3123-8BB0-417B-98E1-BB59D79C563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7414EEE-A8C1-4198-8BB2-2FD896B94277}" type="pres">
      <dgm:prSet presAssocID="{174A3123-8BB0-417B-98E1-BB59D79C5630}" presName="BalanceSpacing" presStyleCnt="0"/>
      <dgm:spPr/>
    </dgm:pt>
    <dgm:pt modelId="{F3C042A8-AFE2-4220-8EE1-6B2BE3D397C1}" type="pres">
      <dgm:prSet presAssocID="{174A3123-8BB0-417B-98E1-BB59D79C5630}" presName="BalanceSpacing1" presStyleCnt="0"/>
      <dgm:spPr/>
    </dgm:pt>
    <dgm:pt modelId="{F7B91147-0060-44FC-A8AB-134C267616AF}" type="pres">
      <dgm:prSet presAssocID="{FC5E2C87-F62B-4836-966D-ACEE38025CC9}" presName="Accent1Text" presStyleLbl="node1" presStyleIdx="3" presStyleCnt="6" custLinFactNeighborX="-16896" custLinFactNeighborY="-2534"/>
      <dgm:spPr/>
    </dgm:pt>
    <dgm:pt modelId="{1C9C5AC3-41F2-4CBF-A713-571E4F9FA283}" type="pres">
      <dgm:prSet presAssocID="{FC5E2C87-F62B-4836-966D-ACEE38025CC9}" presName="spaceBetweenRectangles" presStyleCnt="0"/>
      <dgm:spPr/>
    </dgm:pt>
    <dgm:pt modelId="{0CA7FD9B-EE88-478A-AEB0-8D218BFBB9E3}" type="pres">
      <dgm:prSet presAssocID="{5B430F7B-66BA-4CA7-B2FC-C1371FF2C5DE}" presName="composite" presStyleCnt="0"/>
      <dgm:spPr/>
    </dgm:pt>
    <dgm:pt modelId="{3CF646C1-2AFD-42F5-8D49-55121BFC4A57}" type="pres">
      <dgm:prSet presAssocID="{5B430F7B-66BA-4CA7-B2FC-C1371FF2C5DE}" presName="Parent1" presStyleLbl="node1" presStyleIdx="4" presStyleCnt="6" custLinFactNeighborX="-4534" custLinFactNeighborY="1293">
        <dgm:presLayoutVars>
          <dgm:chMax val="1"/>
          <dgm:chPref val="1"/>
          <dgm:bulletEnabled val="1"/>
        </dgm:presLayoutVars>
      </dgm:prSet>
      <dgm:spPr/>
    </dgm:pt>
    <dgm:pt modelId="{0AD05E4E-08F8-4A70-9979-BB4B0E083A37}" type="pres">
      <dgm:prSet presAssocID="{5B430F7B-66BA-4CA7-B2FC-C1371FF2C5D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69FC0A8-0FDA-4527-AA92-7ECE51A906DB}" type="pres">
      <dgm:prSet presAssocID="{5B430F7B-66BA-4CA7-B2FC-C1371FF2C5DE}" presName="BalanceSpacing" presStyleCnt="0"/>
      <dgm:spPr/>
    </dgm:pt>
    <dgm:pt modelId="{D64F54B0-AF59-4611-9EBD-32C97DA3F602}" type="pres">
      <dgm:prSet presAssocID="{5B430F7B-66BA-4CA7-B2FC-C1371FF2C5DE}" presName="BalanceSpacing1" presStyleCnt="0"/>
      <dgm:spPr/>
    </dgm:pt>
    <dgm:pt modelId="{B07D2776-B4CB-4749-9920-7078CEE90330}" type="pres">
      <dgm:prSet presAssocID="{EBF99F1F-5615-4CB2-A26B-D5665F61D5F8}" presName="Accent1Text" presStyleLbl="node1" presStyleIdx="5" presStyleCnt="6" custScaleY="44123" custLinFactNeighborX="56117" custLinFactNeighborY="5"/>
      <dgm:spPr/>
    </dgm:pt>
  </dgm:ptLst>
  <dgm:cxnLst>
    <dgm:cxn modelId="{0EEB9823-9F8D-4E63-AE0F-638A673139DA}" srcId="{174A3123-8BB0-417B-98E1-BB59D79C5630}" destId="{0E551684-CFC0-42F6-9DA5-1A89593416F8}" srcOrd="0" destOrd="0" parTransId="{1855AA34-185B-4025-9831-FBD7D5C6D9F4}" sibTransId="{D07A0C88-C3D5-4C8E-8CDF-D514C58A763B}"/>
    <dgm:cxn modelId="{4D7E3E27-208B-40EF-8F7F-708C5297362C}" type="presOf" srcId="{FC5E2C87-F62B-4836-966D-ACEE38025CC9}" destId="{F7B91147-0060-44FC-A8AB-134C267616AF}" srcOrd="0" destOrd="0" presId="urn:microsoft.com/office/officeart/2008/layout/AlternatingHexagons"/>
    <dgm:cxn modelId="{FAE23C32-2015-46A7-AA71-E0D47B6DF42C}" type="presOf" srcId="{15379A82-1934-4903-B658-8E10724B7E55}" destId="{0AD05E4E-08F8-4A70-9979-BB4B0E083A37}" srcOrd="0" destOrd="0" presId="urn:microsoft.com/office/officeart/2008/layout/AlternatingHexagons"/>
    <dgm:cxn modelId="{AFED5363-6F60-458F-9283-3D40E6071C7F}" srcId="{CCB3E266-DC8B-46EA-B25C-DC6389CB5A44}" destId="{68F18DFE-C3E7-4B4B-ADE5-ACFEFA6104EA}" srcOrd="0" destOrd="0" parTransId="{CA8234ED-EE28-42EF-A65A-60FB89FCD69A}" sibTransId="{D1737947-6D29-4CCA-8827-89F6CB096AFF}"/>
    <dgm:cxn modelId="{9A96B76C-598E-430A-A495-70236DFD849B}" type="presOf" srcId="{CCB3E266-DC8B-46EA-B25C-DC6389CB5A44}" destId="{C28AEC70-BB2D-44B5-99D0-A089478DA758}" srcOrd="0" destOrd="0" presId="urn:microsoft.com/office/officeart/2008/layout/AlternatingHexagons"/>
    <dgm:cxn modelId="{3446CD54-6617-4A8C-832C-91044F737A09}" type="presOf" srcId="{0E551684-CFC0-42F6-9DA5-1A89593416F8}" destId="{3DBA476B-5E57-4700-BB2E-9B99941F281C}" srcOrd="0" destOrd="0" presId="urn:microsoft.com/office/officeart/2008/layout/AlternatingHexagons"/>
    <dgm:cxn modelId="{5BD3F077-06FD-4D76-B30D-345F6DAB26A9}" srcId="{835E8842-47AF-4E53-A061-79659ECB6C4A}" destId="{5B430F7B-66BA-4CA7-B2FC-C1371FF2C5DE}" srcOrd="2" destOrd="0" parTransId="{9CA4AF45-D4A7-4794-98DE-416F63DB3B36}" sibTransId="{EBF99F1F-5615-4CB2-A26B-D5665F61D5F8}"/>
    <dgm:cxn modelId="{35D89458-30D0-4FE6-A55A-56A15295BC3E}" type="presOf" srcId="{D9174E0D-3A98-4590-B2C2-6B172D49362E}" destId="{E1D6B70F-43AC-4A74-82AD-6AEF0D3846F1}" srcOrd="0" destOrd="0" presId="urn:microsoft.com/office/officeart/2008/layout/AlternatingHexagons"/>
    <dgm:cxn modelId="{E1902286-4E9F-48B3-85DA-891B954709C2}" srcId="{835E8842-47AF-4E53-A061-79659ECB6C4A}" destId="{CCB3E266-DC8B-46EA-B25C-DC6389CB5A44}" srcOrd="0" destOrd="0" parTransId="{58B75CEE-4EFD-452D-AE09-08617C02DC15}" sibTransId="{D9174E0D-3A98-4590-B2C2-6B172D49362E}"/>
    <dgm:cxn modelId="{26DFF099-65D8-4DDE-B8D5-C4F43D9E318B}" type="presOf" srcId="{5B430F7B-66BA-4CA7-B2FC-C1371FF2C5DE}" destId="{3CF646C1-2AFD-42F5-8D49-55121BFC4A57}" srcOrd="0" destOrd="0" presId="urn:microsoft.com/office/officeart/2008/layout/AlternatingHexagons"/>
    <dgm:cxn modelId="{AC6080A2-8436-40AF-9F30-E55E9A5F5B1C}" type="presOf" srcId="{EBF99F1F-5615-4CB2-A26B-D5665F61D5F8}" destId="{B07D2776-B4CB-4749-9920-7078CEE90330}" srcOrd="0" destOrd="0" presId="urn:microsoft.com/office/officeart/2008/layout/AlternatingHexagons"/>
    <dgm:cxn modelId="{DAE9F7A8-B830-467A-B509-4995C366F4B7}" type="presOf" srcId="{835E8842-47AF-4E53-A061-79659ECB6C4A}" destId="{14684828-DA4F-4CC9-99E2-884183D6BE97}" srcOrd="0" destOrd="0" presId="urn:microsoft.com/office/officeart/2008/layout/AlternatingHexagons"/>
    <dgm:cxn modelId="{CADA5BB7-A14D-4DA6-BEC3-0A9703797810}" srcId="{5B430F7B-66BA-4CA7-B2FC-C1371FF2C5DE}" destId="{15379A82-1934-4903-B658-8E10724B7E55}" srcOrd="0" destOrd="0" parTransId="{12ABC2A9-0017-4D54-B1F4-F602203F7AAE}" sibTransId="{3548AD55-066B-40DB-A918-D8CD8D30BE2A}"/>
    <dgm:cxn modelId="{1416DFBC-8427-4C05-82E5-E1FD77DA525B}" type="presOf" srcId="{174A3123-8BB0-417B-98E1-BB59D79C5630}" destId="{40C93C69-8ECF-499B-A3B9-0F198032AD94}" srcOrd="0" destOrd="0" presId="urn:microsoft.com/office/officeart/2008/layout/AlternatingHexagons"/>
    <dgm:cxn modelId="{3E2D7CF5-22CE-4B4F-9E42-E11CE57C95EC}" srcId="{835E8842-47AF-4E53-A061-79659ECB6C4A}" destId="{174A3123-8BB0-417B-98E1-BB59D79C5630}" srcOrd="1" destOrd="0" parTransId="{191E741D-9813-435C-9718-AC993D8D5575}" sibTransId="{FC5E2C87-F62B-4836-966D-ACEE38025CC9}"/>
    <dgm:cxn modelId="{125226FD-EC2A-4CA6-A95A-A84430075B92}" type="presOf" srcId="{68F18DFE-C3E7-4B4B-ADE5-ACFEFA6104EA}" destId="{259F5379-8561-41B3-95DD-2C2BF544EE6D}" srcOrd="0" destOrd="0" presId="urn:microsoft.com/office/officeart/2008/layout/AlternatingHexagons"/>
    <dgm:cxn modelId="{6A168D18-C946-4A4F-8439-C0083606E6D4}" type="presParOf" srcId="{14684828-DA4F-4CC9-99E2-884183D6BE97}" destId="{FCC8FCA2-84FF-49D6-BC1D-E0557D092C5A}" srcOrd="0" destOrd="0" presId="urn:microsoft.com/office/officeart/2008/layout/AlternatingHexagons"/>
    <dgm:cxn modelId="{6B340041-797C-4A2D-8811-8B139ABEF817}" type="presParOf" srcId="{FCC8FCA2-84FF-49D6-BC1D-E0557D092C5A}" destId="{C28AEC70-BB2D-44B5-99D0-A089478DA758}" srcOrd="0" destOrd="0" presId="urn:microsoft.com/office/officeart/2008/layout/AlternatingHexagons"/>
    <dgm:cxn modelId="{248C76FA-DAF9-4706-8A80-4BE71B4B1E5C}" type="presParOf" srcId="{FCC8FCA2-84FF-49D6-BC1D-E0557D092C5A}" destId="{259F5379-8561-41B3-95DD-2C2BF544EE6D}" srcOrd="1" destOrd="0" presId="urn:microsoft.com/office/officeart/2008/layout/AlternatingHexagons"/>
    <dgm:cxn modelId="{F5FEED9A-849F-42BE-84CB-5C26DC6DC291}" type="presParOf" srcId="{FCC8FCA2-84FF-49D6-BC1D-E0557D092C5A}" destId="{F694BAB1-3FBD-42D1-B8BE-01A0A27F5EEC}" srcOrd="2" destOrd="0" presId="urn:microsoft.com/office/officeart/2008/layout/AlternatingHexagons"/>
    <dgm:cxn modelId="{17AD49CF-B55D-47A2-A2E9-66F078F71D32}" type="presParOf" srcId="{FCC8FCA2-84FF-49D6-BC1D-E0557D092C5A}" destId="{DE51A079-0BF5-45AF-9F12-910CC14F40D3}" srcOrd="3" destOrd="0" presId="urn:microsoft.com/office/officeart/2008/layout/AlternatingHexagons"/>
    <dgm:cxn modelId="{52FBF35E-3E41-4EDE-AC01-B56DCD665D13}" type="presParOf" srcId="{FCC8FCA2-84FF-49D6-BC1D-E0557D092C5A}" destId="{E1D6B70F-43AC-4A74-82AD-6AEF0D3846F1}" srcOrd="4" destOrd="0" presId="urn:microsoft.com/office/officeart/2008/layout/AlternatingHexagons"/>
    <dgm:cxn modelId="{B850443F-C7C4-49E2-A1A3-AD5C3C417207}" type="presParOf" srcId="{14684828-DA4F-4CC9-99E2-884183D6BE97}" destId="{0F54BF9A-E140-4F34-B502-3C9815DE5E39}" srcOrd="1" destOrd="0" presId="urn:microsoft.com/office/officeart/2008/layout/AlternatingHexagons"/>
    <dgm:cxn modelId="{BBE7DE04-A32A-4156-AD73-075CDECD1C97}" type="presParOf" srcId="{14684828-DA4F-4CC9-99E2-884183D6BE97}" destId="{494B8B2E-58A5-4E39-8BF3-633A3FC15E22}" srcOrd="2" destOrd="0" presId="urn:microsoft.com/office/officeart/2008/layout/AlternatingHexagons"/>
    <dgm:cxn modelId="{73BC88FC-95D5-4283-9364-B9D8045BD98B}" type="presParOf" srcId="{494B8B2E-58A5-4E39-8BF3-633A3FC15E22}" destId="{40C93C69-8ECF-499B-A3B9-0F198032AD94}" srcOrd="0" destOrd="0" presId="urn:microsoft.com/office/officeart/2008/layout/AlternatingHexagons"/>
    <dgm:cxn modelId="{9BF0D911-A02A-4313-AAE6-750562E2ED81}" type="presParOf" srcId="{494B8B2E-58A5-4E39-8BF3-633A3FC15E22}" destId="{3DBA476B-5E57-4700-BB2E-9B99941F281C}" srcOrd="1" destOrd="0" presId="urn:microsoft.com/office/officeart/2008/layout/AlternatingHexagons"/>
    <dgm:cxn modelId="{A51824C7-F97B-4D23-8927-75C9F463875E}" type="presParOf" srcId="{494B8B2E-58A5-4E39-8BF3-633A3FC15E22}" destId="{57414EEE-A8C1-4198-8BB2-2FD896B94277}" srcOrd="2" destOrd="0" presId="urn:microsoft.com/office/officeart/2008/layout/AlternatingHexagons"/>
    <dgm:cxn modelId="{E4B3D885-9344-4249-9FD9-62E7D7B3840A}" type="presParOf" srcId="{494B8B2E-58A5-4E39-8BF3-633A3FC15E22}" destId="{F3C042A8-AFE2-4220-8EE1-6B2BE3D397C1}" srcOrd="3" destOrd="0" presId="urn:microsoft.com/office/officeart/2008/layout/AlternatingHexagons"/>
    <dgm:cxn modelId="{6714E96A-15A1-4E95-A5D3-4EEEC9B91222}" type="presParOf" srcId="{494B8B2E-58A5-4E39-8BF3-633A3FC15E22}" destId="{F7B91147-0060-44FC-A8AB-134C267616AF}" srcOrd="4" destOrd="0" presId="urn:microsoft.com/office/officeart/2008/layout/AlternatingHexagons"/>
    <dgm:cxn modelId="{90EA9FAE-F7B0-41F1-B342-BBDB14E5553C}" type="presParOf" srcId="{14684828-DA4F-4CC9-99E2-884183D6BE97}" destId="{1C9C5AC3-41F2-4CBF-A713-571E4F9FA283}" srcOrd="3" destOrd="0" presId="urn:microsoft.com/office/officeart/2008/layout/AlternatingHexagons"/>
    <dgm:cxn modelId="{A4901A77-E65F-4074-A698-42CA6ADBB96B}" type="presParOf" srcId="{14684828-DA4F-4CC9-99E2-884183D6BE97}" destId="{0CA7FD9B-EE88-478A-AEB0-8D218BFBB9E3}" srcOrd="4" destOrd="0" presId="urn:microsoft.com/office/officeart/2008/layout/AlternatingHexagons"/>
    <dgm:cxn modelId="{DFF07158-1899-41D8-B867-F02F8E5BE49C}" type="presParOf" srcId="{0CA7FD9B-EE88-478A-AEB0-8D218BFBB9E3}" destId="{3CF646C1-2AFD-42F5-8D49-55121BFC4A57}" srcOrd="0" destOrd="0" presId="urn:microsoft.com/office/officeart/2008/layout/AlternatingHexagons"/>
    <dgm:cxn modelId="{4ED71A80-5AFF-45CE-B280-CF76314C7950}" type="presParOf" srcId="{0CA7FD9B-EE88-478A-AEB0-8D218BFBB9E3}" destId="{0AD05E4E-08F8-4A70-9979-BB4B0E083A37}" srcOrd="1" destOrd="0" presId="urn:microsoft.com/office/officeart/2008/layout/AlternatingHexagons"/>
    <dgm:cxn modelId="{C9DFE26E-AE9C-4E0F-B6DD-FB55D5E5E966}" type="presParOf" srcId="{0CA7FD9B-EE88-478A-AEB0-8D218BFBB9E3}" destId="{D69FC0A8-0FDA-4527-AA92-7ECE51A906DB}" srcOrd="2" destOrd="0" presId="urn:microsoft.com/office/officeart/2008/layout/AlternatingHexagons"/>
    <dgm:cxn modelId="{BC46B075-7111-4AB4-84DB-9785D7A61924}" type="presParOf" srcId="{0CA7FD9B-EE88-478A-AEB0-8D218BFBB9E3}" destId="{D64F54B0-AF59-4611-9EBD-32C97DA3F602}" srcOrd="3" destOrd="0" presId="urn:microsoft.com/office/officeart/2008/layout/AlternatingHexagons"/>
    <dgm:cxn modelId="{AF75A409-49D4-43FC-AED6-6E0C166785B9}" type="presParOf" srcId="{0CA7FD9B-EE88-478A-AEB0-8D218BFBB9E3}" destId="{B07D2776-B4CB-4749-9920-7078CEE9033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5E8842-47AF-4E53-A061-79659ECB6C4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CB3E266-DC8B-46EA-B25C-DC6389CB5A44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800" dirty="0"/>
            <a:t>What</a:t>
          </a:r>
          <a:endParaRPr lang="en-GB" sz="2800" dirty="0"/>
        </a:p>
      </dgm:t>
    </dgm:pt>
    <dgm:pt modelId="{58B75CEE-4EFD-452D-AE09-08617C02DC15}" type="parTrans" cxnId="{E1902286-4E9F-48B3-85DA-891B954709C2}">
      <dgm:prSet/>
      <dgm:spPr/>
      <dgm:t>
        <a:bodyPr/>
        <a:lstStyle/>
        <a:p>
          <a:endParaRPr lang="en-GB"/>
        </a:p>
      </dgm:t>
    </dgm:pt>
    <dgm:pt modelId="{D9174E0D-3A98-4590-B2C2-6B172D49362E}" type="sibTrans" cxnId="{E1902286-4E9F-48B3-85DA-891B954709C2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900" dirty="0">
              <a:solidFill>
                <a:schemeClr val="bg1"/>
              </a:solidFill>
            </a:rPr>
            <a:t>Programme Support</a:t>
          </a:r>
          <a:endParaRPr lang="en-GB" sz="1900" dirty="0">
            <a:solidFill>
              <a:schemeClr val="bg1"/>
            </a:solidFill>
          </a:endParaRPr>
        </a:p>
      </dgm:t>
    </dgm:pt>
    <dgm:pt modelId="{68F18DFE-C3E7-4B4B-ADE5-ACFEFA6104EA}">
      <dgm:prSet phldrT="[Text]"/>
      <dgm:spPr/>
      <dgm:t>
        <a:bodyPr/>
        <a:lstStyle/>
        <a:p>
          <a:endParaRPr lang="en-GB" dirty="0"/>
        </a:p>
      </dgm:t>
    </dgm:pt>
    <dgm:pt modelId="{CA8234ED-EE28-42EF-A65A-60FB89FCD69A}" type="parTrans" cxnId="{AFED5363-6F60-458F-9283-3D40E6071C7F}">
      <dgm:prSet/>
      <dgm:spPr/>
      <dgm:t>
        <a:bodyPr/>
        <a:lstStyle/>
        <a:p>
          <a:endParaRPr lang="en-GB"/>
        </a:p>
      </dgm:t>
    </dgm:pt>
    <dgm:pt modelId="{D1737947-6D29-4CCA-8827-89F6CB096AFF}" type="sibTrans" cxnId="{AFED5363-6F60-458F-9283-3D40E6071C7F}">
      <dgm:prSet/>
      <dgm:spPr/>
      <dgm:t>
        <a:bodyPr/>
        <a:lstStyle/>
        <a:p>
          <a:endParaRPr lang="en-GB"/>
        </a:p>
      </dgm:t>
    </dgm:pt>
    <dgm:pt modelId="{174A3123-8BB0-417B-98E1-BB59D79C563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dirty="0"/>
            <a:t>Member States’ role</a:t>
          </a:r>
          <a:endParaRPr lang="en-GB" sz="2400" dirty="0"/>
        </a:p>
      </dgm:t>
    </dgm:pt>
    <dgm:pt modelId="{191E741D-9813-435C-9718-AC993D8D5575}" type="parTrans" cxnId="{3E2D7CF5-22CE-4B4F-9E42-E11CE57C95EC}">
      <dgm:prSet/>
      <dgm:spPr/>
      <dgm:t>
        <a:bodyPr/>
        <a:lstStyle/>
        <a:p>
          <a:endParaRPr lang="en-GB"/>
        </a:p>
      </dgm:t>
    </dgm:pt>
    <dgm:pt modelId="{FC5E2C87-F62B-4836-966D-ACEE38025CC9}" type="sibTrans" cxnId="{3E2D7CF5-22CE-4B4F-9E42-E11CE57C95EC}">
      <dgm:prSet/>
      <dgm:spPr>
        <a:solidFill>
          <a:schemeClr val="bg1"/>
        </a:solidFill>
      </dgm:spPr>
      <dgm:t>
        <a:bodyPr/>
        <a:lstStyle/>
        <a:p>
          <a:r>
            <a:rPr lang="en-US" dirty="0"/>
            <a:t>Challenges</a:t>
          </a:r>
          <a:endParaRPr lang="en-GB" dirty="0"/>
        </a:p>
      </dgm:t>
    </dgm:pt>
    <dgm:pt modelId="{0E551684-CFC0-42F6-9DA5-1A89593416F8}">
      <dgm:prSet phldrT="[Text]"/>
      <dgm:spPr/>
      <dgm:t>
        <a:bodyPr/>
        <a:lstStyle/>
        <a:p>
          <a:r>
            <a:rPr lang="en-US" dirty="0"/>
            <a:t>     </a:t>
          </a:r>
          <a:endParaRPr lang="en-GB" dirty="0"/>
        </a:p>
      </dgm:t>
    </dgm:pt>
    <dgm:pt modelId="{1855AA34-185B-4025-9831-FBD7D5C6D9F4}" type="parTrans" cxnId="{0EEB9823-9F8D-4E63-AE0F-638A673139DA}">
      <dgm:prSet/>
      <dgm:spPr/>
      <dgm:t>
        <a:bodyPr/>
        <a:lstStyle/>
        <a:p>
          <a:endParaRPr lang="en-GB"/>
        </a:p>
      </dgm:t>
    </dgm:pt>
    <dgm:pt modelId="{D07A0C88-C3D5-4C8E-8CDF-D514C58A763B}" type="sibTrans" cxnId="{0EEB9823-9F8D-4E63-AE0F-638A673139DA}">
      <dgm:prSet/>
      <dgm:spPr/>
      <dgm:t>
        <a:bodyPr/>
        <a:lstStyle/>
        <a:p>
          <a:endParaRPr lang="en-GB"/>
        </a:p>
      </dgm:t>
    </dgm:pt>
    <dgm:pt modelId="{15379A82-1934-4903-B658-8E10724B7E55}">
      <dgm:prSet phldrT="[Text]"/>
      <dgm:spPr/>
      <dgm:t>
        <a:bodyPr/>
        <a:lstStyle/>
        <a:p>
          <a:r>
            <a:rPr lang="en-US" dirty="0"/>
            <a:t>    </a:t>
          </a:r>
          <a:endParaRPr lang="en-GB" dirty="0"/>
        </a:p>
      </dgm:t>
    </dgm:pt>
    <dgm:pt modelId="{12ABC2A9-0017-4D54-B1F4-F602203F7AAE}" type="parTrans" cxnId="{CADA5BB7-A14D-4DA6-BEC3-0A9703797810}">
      <dgm:prSet/>
      <dgm:spPr/>
      <dgm:t>
        <a:bodyPr/>
        <a:lstStyle/>
        <a:p>
          <a:endParaRPr lang="en-GB"/>
        </a:p>
      </dgm:t>
    </dgm:pt>
    <dgm:pt modelId="{3548AD55-066B-40DB-A918-D8CD8D30BE2A}" type="sibTrans" cxnId="{CADA5BB7-A14D-4DA6-BEC3-0A9703797810}">
      <dgm:prSet/>
      <dgm:spPr/>
      <dgm:t>
        <a:bodyPr/>
        <a:lstStyle/>
        <a:p>
          <a:endParaRPr lang="en-GB"/>
        </a:p>
      </dgm:t>
    </dgm:pt>
    <dgm:pt modelId="{5B430F7B-66BA-4CA7-B2FC-C1371FF2C5DE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900" dirty="0"/>
            <a:t>Challenges</a:t>
          </a:r>
          <a:endParaRPr lang="en-GB" sz="1900" dirty="0"/>
        </a:p>
      </dgm:t>
    </dgm:pt>
    <dgm:pt modelId="{EBF99F1F-5615-4CB2-A26B-D5665F61D5F8}" type="sibTrans" cxnId="{5BD3F077-06FD-4D76-B30D-345F6DAB26A9}">
      <dgm:prSet/>
      <dgm:spPr>
        <a:solidFill>
          <a:schemeClr val="bg1"/>
        </a:solidFill>
      </dgm:spPr>
      <dgm:t>
        <a:bodyPr/>
        <a:lstStyle/>
        <a:p>
          <a:endParaRPr lang="en-GB"/>
        </a:p>
      </dgm:t>
    </dgm:pt>
    <dgm:pt modelId="{9CA4AF45-D4A7-4794-98DE-416F63DB3B36}" type="parTrans" cxnId="{5BD3F077-06FD-4D76-B30D-345F6DAB26A9}">
      <dgm:prSet/>
      <dgm:spPr/>
      <dgm:t>
        <a:bodyPr/>
        <a:lstStyle/>
        <a:p>
          <a:endParaRPr lang="en-GB"/>
        </a:p>
      </dgm:t>
    </dgm:pt>
    <dgm:pt modelId="{14684828-DA4F-4CC9-99E2-884183D6BE97}" type="pres">
      <dgm:prSet presAssocID="{835E8842-47AF-4E53-A061-79659ECB6C4A}" presName="Name0" presStyleCnt="0">
        <dgm:presLayoutVars>
          <dgm:chMax/>
          <dgm:chPref/>
          <dgm:dir/>
          <dgm:animLvl val="lvl"/>
        </dgm:presLayoutVars>
      </dgm:prSet>
      <dgm:spPr/>
    </dgm:pt>
    <dgm:pt modelId="{FCC8FCA2-84FF-49D6-BC1D-E0557D092C5A}" type="pres">
      <dgm:prSet presAssocID="{CCB3E266-DC8B-46EA-B25C-DC6389CB5A44}" presName="composite" presStyleCnt="0"/>
      <dgm:spPr/>
    </dgm:pt>
    <dgm:pt modelId="{C28AEC70-BB2D-44B5-99D0-A089478DA758}" type="pres">
      <dgm:prSet presAssocID="{CCB3E266-DC8B-46EA-B25C-DC6389CB5A4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259F5379-8561-41B3-95DD-2C2BF544EE6D}" type="pres">
      <dgm:prSet presAssocID="{CCB3E266-DC8B-46EA-B25C-DC6389CB5A44}" presName="Childtext1" presStyleLbl="revTx" presStyleIdx="0" presStyleCnt="3" custScaleX="140013" custLinFactNeighborX="19776" custLinFactNeighborY="0">
        <dgm:presLayoutVars>
          <dgm:chMax val="0"/>
          <dgm:chPref val="0"/>
          <dgm:bulletEnabled val="1"/>
        </dgm:presLayoutVars>
      </dgm:prSet>
      <dgm:spPr/>
    </dgm:pt>
    <dgm:pt modelId="{F694BAB1-3FBD-42D1-B8BE-01A0A27F5EEC}" type="pres">
      <dgm:prSet presAssocID="{CCB3E266-DC8B-46EA-B25C-DC6389CB5A44}" presName="BalanceSpacing" presStyleCnt="0"/>
      <dgm:spPr/>
    </dgm:pt>
    <dgm:pt modelId="{DE51A079-0BF5-45AF-9F12-910CC14F40D3}" type="pres">
      <dgm:prSet presAssocID="{CCB3E266-DC8B-46EA-B25C-DC6389CB5A44}" presName="BalanceSpacing1" presStyleCnt="0"/>
      <dgm:spPr/>
    </dgm:pt>
    <dgm:pt modelId="{E1D6B70F-43AC-4A74-82AD-6AEF0D3846F1}" type="pres">
      <dgm:prSet presAssocID="{D9174E0D-3A98-4590-B2C2-6B172D49362E}" presName="Accent1Text" presStyleLbl="node1" presStyleIdx="1" presStyleCnt="6" custLinFactNeighborX="4360" custLinFactNeighborY="474"/>
      <dgm:spPr/>
    </dgm:pt>
    <dgm:pt modelId="{0F54BF9A-E140-4F34-B502-3C9815DE5E39}" type="pres">
      <dgm:prSet presAssocID="{D9174E0D-3A98-4590-B2C2-6B172D49362E}" presName="spaceBetweenRectangles" presStyleCnt="0"/>
      <dgm:spPr/>
    </dgm:pt>
    <dgm:pt modelId="{494B8B2E-58A5-4E39-8BF3-633A3FC15E22}" type="pres">
      <dgm:prSet presAssocID="{174A3123-8BB0-417B-98E1-BB59D79C5630}" presName="composite" presStyleCnt="0"/>
      <dgm:spPr/>
    </dgm:pt>
    <dgm:pt modelId="{40C93C69-8ECF-499B-A3B9-0F198032AD94}" type="pres">
      <dgm:prSet presAssocID="{174A3123-8BB0-417B-98E1-BB59D79C5630}" presName="Parent1" presStyleLbl="node1" presStyleIdx="2" presStyleCnt="6" custLinFactNeighborX="-12532" custLinFactNeighborY="-3482">
        <dgm:presLayoutVars>
          <dgm:chMax val="1"/>
          <dgm:chPref val="1"/>
          <dgm:bulletEnabled val="1"/>
        </dgm:presLayoutVars>
      </dgm:prSet>
      <dgm:spPr/>
    </dgm:pt>
    <dgm:pt modelId="{3DBA476B-5E57-4700-BB2E-9B99941F281C}" type="pres">
      <dgm:prSet presAssocID="{174A3123-8BB0-417B-98E1-BB59D79C5630}" presName="Childtext1" presStyleLbl="revTx" presStyleIdx="1" presStyleCnt="3" custLinFactX="54928" custLinFactY="51095" custLinFactNeighborX="100000" custLinFactNeighborY="100000">
        <dgm:presLayoutVars>
          <dgm:chMax val="0"/>
          <dgm:chPref val="0"/>
          <dgm:bulletEnabled val="1"/>
        </dgm:presLayoutVars>
      </dgm:prSet>
      <dgm:spPr/>
    </dgm:pt>
    <dgm:pt modelId="{57414EEE-A8C1-4198-8BB2-2FD896B94277}" type="pres">
      <dgm:prSet presAssocID="{174A3123-8BB0-417B-98E1-BB59D79C5630}" presName="BalanceSpacing" presStyleCnt="0"/>
      <dgm:spPr/>
    </dgm:pt>
    <dgm:pt modelId="{F3C042A8-AFE2-4220-8EE1-6B2BE3D397C1}" type="pres">
      <dgm:prSet presAssocID="{174A3123-8BB0-417B-98E1-BB59D79C5630}" presName="BalanceSpacing1" presStyleCnt="0"/>
      <dgm:spPr/>
    </dgm:pt>
    <dgm:pt modelId="{F7B91147-0060-44FC-A8AB-134C267616AF}" type="pres">
      <dgm:prSet presAssocID="{FC5E2C87-F62B-4836-966D-ACEE38025CC9}" presName="Accent1Text" presStyleLbl="node1" presStyleIdx="3" presStyleCnt="6" custLinFactNeighborX="-16896" custLinFactNeighborY="-2534"/>
      <dgm:spPr/>
    </dgm:pt>
    <dgm:pt modelId="{1C9C5AC3-41F2-4CBF-A713-571E4F9FA283}" type="pres">
      <dgm:prSet presAssocID="{FC5E2C87-F62B-4836-966D-ACEE38025CC9}" presName="spaceBetweenRectangles" presStyleCnt="0"/>
      <dgm:spPr/>
    </dgm:pt>
    <dgm:pt modelId="{0CA7FD9B-EE88-478A-AEB0-8D218BFBB9E3}" type="pres">
      <dgm:prSet presAssocID="{5B430F7B-66BA-4CA7-B2FC-C1371FF2C5DE}" presName="composite" presStyleCnt="0"/>
      <dgm:spPr/>
    </dgm:pt>
    <dgm:pt modelId="{3CF646C1-2AFD-42F5-8D49-55121BFC4A57}" type="pres">
      <dgm:prSet presAssocID="{5B430F7B-66BA-4CA7-B2FC-C1371FF2C5DE}" presName="Parent1" presStyleLbl="node1" presStyleIdx="4" presStyleCnt="6" custLinFactNeighborX="-4534" custLinFactNeighborY="1293">
        <dgm:presLayoutVars>
          <dgm:chMax val="1"/>
          <dgm:chPref val="1"/>
          <dgm:bulletEnabled val="1"/>
        </dgm:presLayoutVars>
      </dgm:prSet>
      <dgm:spPr/>
    </dgm:pt>
    <dgm:pt modelId="{0AD05E4E-08F8-4A70-9979-BB4B0E083A37}" type="pres">
      <dgm:prSet presAssocID="{5B430F7B-66BA-4CA7-B2FC-C1371FF2C5D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69FC0A8-0FDA-4527-AA92-7ECE51A906DB}" type="pres">
      <dgm:prSet presAssocID="{5B430F7B-66BA-4CA7-B2FC-C1371FF2C5DE}" presName="BalanceSpacing" presStyleCnt="0"/>
      <dgm:spPr/>
    </dgm:pt>
    <dgm:pt modelId="{D64F54B0-AF59-4611-9EBD-32C97DA3F602}" type="pres">
      <dgm:prSet presAssocID="{5B430F7B-66BA-4CA7-B2FC-C1371FF2C5DE}" presName="BalanceSpacing1" presStyleCnt="0"/>
      <dgm:spPr/>
    </dgm:pt>
    <dgm:pt modelId="{B07D2776-B4CB-4749-9920-7078CEE90330}" type="pres">
      <dgm:prSet presAssocID="{EBF99F1F-5615-4CB2-A26B-D5665F61D5F8}" presName="Accent1Text" presStyleLbl="node1" presStyleIdx="5" presStyleCnt="6" custScaleY="44123" custLinFactNeighborX="56117" custLinFactNeighborY="5"/>
      <dgm:spPr/>
    </dgm:pt>
  </dgm:ptLst>
  <dgm:cxnLst>
    <dgm:cxn modelId="{0EEB9823-9F8D-4E63-AE0F-638A673139DA}" srcId="{174A3123-8BB0-417B-98E1-BB59D79C5630}" destId="{0E551684-CFC0-42F6-9DA5-1A89593416F8}" srcOrd="0" destOrd="0" parTransId="{1855AA34-185B-4025-9831-FBD7D5C6D9F4}" sibTransId="{D07A0C88-C3D5-4C8E-8CDF-D514C58A763B}"/>
    <dgm:cxn modelId="{4D7E3E27-208B-40EF-8F7F-708C5297362C}" type="presOf" srcId="{FC5E2C87-F62B-4836-966D-ACEE38025CC9}" destId="{F7B91147-0060-44FC-A8AB-134C267616AF}" srcOrd="0" destOrd="0" presId="urn:microsoft.com/office/officeart/2008/layout/AlternatingHexagons"/>
    <dgm:cxn modelId="{FAE23C32-2015-46A7-AA71-E0D47B6DF42C}" type="presOf" srcId="{15379A82-1934-4903-B658-8E10724B7E55}" destId="{0AD05E4E-08F8-4A70-9979-BB4B0E083A37}" srcOrd="0" destOrd="0" presId="urn:microsoft.com/office/officeart/2008/layout/AlternatingHexagons"/>
    <dgm:cxn modelId="{AFED5363-6F60-458F-9283-3D40E6071C7F}" srcId="{CCB3E266-DC8B-46EA-B25C-DC6389CB5A44}" destId="{68F18DFE-C3E7-4B4B-ADE5-ACFEFA6104EA}" srcOrd="0" destOrd="0" parTransId="{CA8234ED-EE28-42EF-A65A-60FB89FCD69A}" sibTransId="{D1737947-6D29-4CCA-8827-89F6CB096AFF}"/>
    <dgm:cxn modelId="{9A96B76C-598E-430A-A495-70236DFD849B}" type="presOf" srcId="{CCB3E266-DC8B-46EA-B25C-DC6389CB5A44}" destId="{C28AEC70-BB2D-44B5-99D0-A089478DA758}" srcOrd="0" destOrd="0" presId="urn:microsoft.com/office/officeart/2008/layout/AlternatingHexagons"/>
    <dgm:cxn modelId="{3446CD54-6617-4A8C-832C-91044F737A09}" type="presOf" srcId="{0E551684-CFC0-42F6-9DA5-1A89593416F8}" destId="{3DBA476B-5E57-4700-BB2E-9B99941F281C}" srcOrd="0" destOrd="0" presId="urn:microsoft.com/office/officeart/2008/layout/AlternatingHexagons"/>
    <dgm:cxn modelId="{5BD3F077-06FD-4D76-B30D-345F6DAB26A9}" srcId="{835E8842-47AF-4E53-A061-79659ECB6C4A}" destId="{5B430F7B-66BA-4CA7-B2FC-C1371FF2C5DE}" srcOrd="2" destOrd="0" parTransId="{9CA4AF45-D4A7-4794-98DE-416F63DB3B36}" sibTransId="{EBF99F1F-5615-4CB2-A26B-D5665F61D5F8}"/>
    <dgm:cxn modelId="{35D89458-30D0-4FE6-A55A-56A15295BC3E}" type="presOf" srcId="{D9174E0D-3A98-4590-B2C2-6B172D49362E}" destId="{E1D6B70F-43AC-4A74-82AD-6AEF0D3846F1}" srcOrd="0" destOrd="0" presId="urn:microsoft.com/office/officeart/2008/layout/AlternatingHexagons"/>
    <dgm:cxn modelId="{E1902286-4E9F-48B3-85DA-891B954709C2}" srcId="{835E8842-47AF-4E53-A061-79659ECB6C4A}" destId="{CCB3E266-DC8B-46EA-B25C-DC6389CB5A44}" srcOrd="0" destOrd="0" parTransId="{58B75CEE-4EFD-452D-AE09-08617C02DC15}" sibTransId="{D9174E0D-3A98-4590-B2C2-6B172D49362E}"/>
    <dgm:cxn modelId="{26DFF099-65D8-4DDE-B8D5-C4F43D9E318B}" type="presOf" srcId="{5B430F7B-66BA-4CA7-B2FC-C1371FF2C5DE}" destId="{3CF646C1-2AFD-42F5-8D49-55121BFC4A57}" srcOrd="0" destOrd="0" presId="urn:microsoft.com/office/officeart/2008/layout/AlternatingHexagons"/>
    <dgm:cxn modelId="{AC6080A2-8436-40AF-9F30-E55E9A5F5B1C}" type="presOf" srcId="{EBF99F1F-5615-4CB2-A26B-D5665F61D5F8}" destId="{B07D2776-B4CB-4749-9920-7078CEE90330}" srcOrd="0" destOrd="0" presId="urn:microsoft.com/office/officeart/2008/layout/AlternatingHexagons"/>
    <dgm:cxn modelId="{DAE9F7A8-B830-467A-B509-4995C366F4B7}" type="presOf" srcId="{835E8842-47AF-4E53-A061-79659ECB6C4A}" destId="{14684828-DA4F-4CC9-99E2-884183D6BE97}" srcOrd="0" destOrd="0" presId="urn:microsoft.com/office/officeart/2008/layout/AlternatingHexagons"/>
    <dgm:cxn modelId="{CADA5BB7-A14D-4DA6-BEC3-0A9703797810}" srcId="{5B430F7B-66BA-4CA7-B2FC-C1371FF2C5DE}" destId="{15379A82-1934-4903-B658-8E10724B7E55}" srcOrd="0" destOrd="0" parTransId="{12ABC2A9-0017-4D54-B1F4-F602203F7AAE}" sibTransId="{3548AD55-066B-40DB-A918-D8CD8D30BE2A}"/>
    <dgm:cxn modelId="{1416DFBC-8427-4C05-82E5-E1FD77DA525B}" type="presOf" srcId="{174A3123-8BB0-417B-98E1-BB59D79C5630}" destId="{40C93C69-8ECF-499B-A3B9-0F198032AD94}" srcOrd="0" destOrd="0" presId="urn:microsoft.com/office/officeart/2008/layout/AlternatingHexagons"/>
    <dgm:cxn modelId="{3E2D7CF5-22CE-4B4F-9E42-E11CE57C95EC}" srcId="{835E8842-47AF-4E53-A061-79659ECB6C4A}" destId="{174A3123-8BB0-417B-98E1-BB59D79C5630}" srcOrd="1" destOrd="0" parTransId="{191E741D-9813-435C-9718-AC993D8D5575}" sibTransId="{FC5E2C87-F62B-4836-966D-ACEE38025CC9}"/>
    <dgm:cxn modelId="{125226FD-EC2A-4CA6-A95A-A84430075B92}" type="presOf" srcId="{68F18DFE-C3E7-4B4B-ADE5-ACFEFA6104EA}" destId="{259F5379-8561-41B3-95DD-2C2BF544EE6D}" srcOrd="0" destOrd="0" presId="urn:microsoft.com/office/officeart/2008/layout/AlternatingHexagons"/>
    <dgm:cxn modelId="{6A168D18-C946-4A4F-8439-C0083606E6D4}" type="presParOf" srcId="{14684828-DA4F-4CC9-99E2-884183D6BE97}" destId="{FCC8FCA2-84FF-49D6-BC1D-E0557D092C5A}" srcOrd="0" destOrd="0" presId="urn:microsoft.com/office/officeart/2008/layout/AlternatingHexagons"/>
    <dgm:cxn modelId="{6B340041-797C-4A2D-8811-8B139ABEF817}" type="presParOf" srcId="{FCC8FCA2-84FF-49D6-BC1D-E0557D092C5A}" destId="{C28AEC70-BB2D-44B5-99D0-A089478DA758}" srcOrd="0" destOrd="0" presId="urn:microsoft.com/office/officeart/2008/layout/AlternatingHexagons"/>
    <dgm:cxn modelId="{248C76FA-DAF9-4706-8A80-4BE71B4B1E5C}" type="presParOf" srcId="{FCC8FCA2-84FF-49D6-BC1D-E0557D092C5A}" destId="{259F5379-8561-41B3-95DD-2C2BF544EE6D}" srcOrd="1" destOrd="0" presId="urn:microsoft.com/office/officeart/2008/layout/AlternatingHexagons"/>
    <dgm:cxn modelId="{F5FEED9A-849F-42BE-84CB-5C26DC6DC291}" type="presParOf" srcId="{FCC8FCA2-84FF-49D6-BC1D-E0557D092C5A}" destId="{F694BAB1-3FBD-42D1-B8BE-01A0A27F5EEC}" srcOrd="2" destOrd="0" presId="urn:microsoft.com/office/officeart/2008/layout/AlternatingHexagons"/>
    <dgm:cxn modelId="{17AD49CF-B55D-47A2-A2E9-66F078F71D32}" type="presParOf" srcId="{FCC8FCA2-84FF-49D6-BC1D-E0557D092C5A}" destId="{DE51A079-0BF5-45AF-9F12-910CC14F40D3}" srcOrd="3" destOrd="0" presId="urn:microsoft.com/office/officeart/2008/layout/AlternatingHexagons"/>
    <dgm:cxn modelId="{52FBF35E-3E41-4EDE-AC01-B56DCD665D13}" type="presParOf" srcId="{FCC8FCA2-84FF-49D6-BC1D-E0557D092C5A}" destId="{E1D6B70F-43AC-4A74-82AD-6AEF0D3846F1}" srcOrd="4" destOrd="0" presId="urn:microsoft.com/office/officeart/2008/layout/AlternatingHexagons"/>
    <dgm:cxn modelId="{B850443F-C7C4-49E2-A1A3-AD5C3C417207}" type="presParOf" srcId="{14684828-DA4F-4CC9-99E2-884183D6BE97}" destId="{0F54BF9A-E140-4F34-B502-3C9815DE5E39}" srcOrd="1" destOrd="0" presId="urn:microsoft.com/office/officeart/2008/layout/AlternatingHexagons"/>
    <dgm:cxn modelId="{BBE7DE04-A32A-4156-AD73-075CDECD1C97}" type="presParOf" srcId="{14684828-DA4F-4CC9-99E2-884183D6BE97}" destId="{494B8B2E-58A5-4E39-8BF3-633A3FC15E22}" srcOrd="2" destOrd="0" presId="urn:microsoft.com/office/officeart/2008/layout/AlternatingHexagons"/>
    <dgm:cxn modelId="{73BC88FC-95D5-4283-9364-B9D8045BD98B}" type="presParOf" srcId="{494B8B2E-58A5-4E39-8BF3-633A3FC15E22}" destId="{40C93C69-8ECF-499B-A3B9-0F198032AD94}" srcOrd="0" destOrd="0" presId="urn:microsoft.com/office/officeart/2008/layout/AlternatingHexagons"/>
    <dgm:cxn modelId="{9BF0D911-A02A-4313-AAE6-750562E2ED81}" type="presParOf" srcId="{494B8B2E-58A5-4E39-8BF3-633A3FC15E22}" destId="{3DBA476B-5E57-4700-BB2E-9B99941F281C}" srcOrd="1" destOrd="0" presId="urn:microsoft.com/office/officeart/2008/layout/AlternatingHexagons"/>
    <dgm:cxn modelId="{A51824C7-F97B-4D23-8927-75C9F463875E}" type="presParOf" srcId="{494B8B2E-58A5-4E39-8BF3-633A3FC15E22}" destId="{57414EEE-A8C1-4198-8BB2-2FD896B94277}" srcOrd="2" destOrd="0" presId="urn:microsoft.com/office/officeart/2008/layout/AlternatingHexagons"/>
    <dgm:cxn modelId="{E4B3D885-9344-4249-9FD9-62E7D7B3840A}" type="presParOf" srcId="{494B8B2E-58A5-4E39-8BF3-633A3FC15E22}" destId="{F3C042A8-AFE2-4220-8EE1-6B2BE3D397C1}" srcOrd="3" destOrd="0" presId="urn:microsoft.com/office/officeart/2008/layout/AlternatingHexagons"/>
    <dgm:cxn modelId="{6714E96A-15A1-4E95-A5D3-4EEEC9B91222}" type="presParOf" srcId="{494B8B2E-58A5-4E39-8BF3-633A3FC15E22}" destId="{F7B91147-0060-44FC-A8AB-134C267616AF}" srcOrd="4" destOrd="0" presId="urn:microsoft.com/office/officeart/2008/layout/AlternatingHexagons"/>
    <dgm:cxn modelId="{90EA9FAE-F7B0-41F1-B342-BBDB14E5553C}" type="presParOf" srcId="{14684828-DA4F-4CC9-99E2-884183D6BE97}" destId="{1C9C5AC3-41F2-4CBF-A713-571E4F9FA283}" srcOrd="3" destOrd="0" presId="urn:microsoft.com/office/officeart/2008/layout/AlternatingHexagons"/>
    <dgm:cxn modelId="{A4901A77-E65F-4074-A698-42CA6ADBB96B}" type="presParOf" srcId="{14684828-DA4F-4CC9-99E2-884183D6BE97}" destId="{0CA7FD9B-EE88-478A-AEB0-8D218BFBB9E3}" srcOrd="4" destOrd="0" presId="urn:microsoft.com/office/officeart/2008/layout/AlternatingHexagons"/>
    <dgm:cxn modelId="{DFF07158-1899-41D8-B867-F02F8E5BE49C}" type="presParOf" srcId="{0CA7FD9B-EE88-478A-AEB0-8D218BFBB9E3}" destId="{3CF646C1-2AFD-42F5-8D49-55121BFC4A57}" srcOrd="0" destOrd="0" presId="urn:microsoft.com/office/officeart/2008/layout/AlternatingHexagons"/>
    <dgm:cxn modelId="{4ED71A80-5AFF-45CE-B280-CF76314C7950}" type="presParOf" srcId="{0CA7FD9B-EE88-478A-AEB0-8D218BFBB9E3}" destId="{0AD05E4E-08F8-4A70-9979-BB4B0E083A37}" srcOrd="1" destOrd="0" presId="urn:microsoft.com/office/officeart/2008/layout/AlternatingHexagons"/>
    <dgm:cxn modelId="{C9DFE26E-AE9C-4E0F-B6DD-FB55D5E5E966}" type="presParOf" srcId="{0CA7FD9B-EE88-478A-AEB0-8D218BFBB9E3}" destId="{D69FC0A8-0FDA-4527-AA92-7ECE51A906DB}" srcOrd="2" destOrd="0" presId="urn:microsoft.com/office/officeart/2008/layout/AlternatingHexagons"/>
    <dgm:cxn modelId="{BC46B075-7111-4AB4-84DB-9785D7A61924}" type="presParOf" srcId="{0CA7FD9B-EE88-478A-AEB0-8D218BFBB9E3}" destId="{D64F54B0-AF59-4611-9EBD-32C97DA3F602}" srcOrd="3" destOrd="0" presId="urn:microsoft.com/office/officeart/2008/layout/AlternatingHexagons"/>
    <dgm:cxn modelId="{AF75A409-49D4-43FC-AED6-6E0C166785B9}" type="presParOf" srcId="{0CA7FD9B-EE88-478A-AEB0-8D218BFBB9E3}" destId="{B07D2776-B4CB-4749-9920-7078CEE9033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E2DADA-AB50-446B-BB44-58143586196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8E8991B-54A9-42A4-916D-B0BEDAA525B9}">
      <dgm:prSet phldrT="[Text]"/>
      <dgm:spPr/>
      <dgm:t>
        <a:bodyPr/>
        <a:lstStyle/>
        <a:p>
          <a:r>
            <a:rPr lang="en-US" dirty="0"/>
            <a:t>Income acquisition</a:t>
          </a:r>
          <a:endParaRPr lang="en-GB" dirty="0"/>
        </a:p>
      </dgm:t>
    </dgm:pt>
    <dgm:pt modelId="{F0826BA2-570C-436C-BAE1-454C4424D75E}" type="parTrans" cxnId="{38C8811F-7986-4A6C-8FDF-8F242ADA6C50}">
      <dgm:prSet/>
      <dgm:spPr/>
      <dgm:t>
        <a:bodyPr/>
        <a:lstStyle/>
        <a:p>
          <a:endParaRPr lang="en-GB"/>
        </a:p>
      </dgm:t>
    </dgm:pt>
    <dgm:pt modelId="{C50A9722-184C-4E51-B2AD-26DF8C4C049A}" type="sibTrans" cxnId="{38C8811F-7986-4A6C-8FDF-8F242ADA6C50}">
      <dgm:prSet/>
      <dgm:spPr/>
      <dgm:t>
        <a:bodyPr/>
        <a:lstStyle/>
        <a:p>
          <a:endParaRPr lang="en-GB"/>
        </a:p>
      </dgm:t>
    </dgm:pt>
    <dgm:pt modelId="{2FF76555-4BB7-4365-BEC5-4FA784D6B83D}">
      <dgm:prSet phldrT="[Text]"/>
      <dgm:spPr/>
      <dgm:t>
        <a:bodyPr/>
        <a:lstStyle/>
        <a:p>
          <a:r>
            <a:rPr lang="en-US" dirty="0"/>
            <a:t>Engagement and communications</a:t>
          </a:r>
          <a:endParaRPr lang="en-GB" dirty="0"/>
        </a:p>
      </dgm:t>
    </dgm:pt>
    <dgm:pt modelId="{4F3D02F9-1C3D-4ED6-86BA-E1E7EB4ADC6B}" type="parTrans" cxnId="{08EA1032-669E-477B-8A9C-CB569FCEBAEF}">
      <dgm:prSet/>
      <dgm:spPr/>
      <dgm:t>
        <a:bodyPr/>
        <a:lstStyle/>
        <a:p>
          <a:endParaRPr lang="en-GB"/>
        </a:p>
      </dgm:t>
    </dgm:pt>
    <dgm:pt modelId="{5876D10A-4929-428B-B9F3-D10FC18E1A99}" type="sibTrans" cxnId="{08EA1032-669E-477B-8A9C-CB569FCEBAEF}">
      <dgm:prSet/>
      <dgm:spPr/>
      <dgm:t>
        <a:bodyPr/>
        <a:lstStyle/>
        <a:p>
          <a:endParaRPr lang="en-GB"/>
        </a:p>
      </dgm:t>
    </dgm:pt>
    <dgm:pt modelId="{36D35D92-278E-4ACB-9EC2-BF53EAA3F7AD}">
      <dgm:prSet phldrT="[Text]"/>
      <dgm:spPr/>
      <dgm:t>
        <a:bodyPr/>
        <a:lstStyle/>
        <a:p>
          <a:r>
            <a:rPr lang="en-US" dirty="0"/>
            <a:t>Strategies, innovation</a:t>
          </a:r>
          <a:endParaRPr lang="en-GB" dirty="0"/>
        </a:p>
      </dgm:t>
    </dgm:pt>
    <dgm:pt modelId="{3C88CB11-E411-48B3-BAF6-43FEF50DA510}" type="parTrans" cxnId="{61DEAB8B-B76F-4B87-A40E-1EA9EBB2DC1D}">
      <dgm:prSet/>
      <dgm:spPr/>
      <dgm:t>
        <a:bodyPr/>
        <a:lstStyle/>
        <a:p>
          <a:endParaRPr lang="en-GB"/>
        </a:p>
      </dgm:t>
    </dgm:pt>
    <dgm:pt modelId="{07070284-A23C-4004-B175-CAA3CBE8D4B4}" type="sibTrans" cxnId="{61DEAB8B-B76F-4B87-A40E-1EA9EBB2DC1D}">
      <dgm:prSet/>
      <dgm:spPr/>
      <dgm:t>
        <a:bodyPr/>
        <a:lstStyle/>
        <a:p>
          <a:endParaRPr lang="en-GB"/>
        </a:p>
      </dgm:t>
    </dgm:pt>
    <dgm:pt modelId="{7625E780-E345-4DFB-BEAB-AAD06255CDBB}">
      <dgm:prSet phldrT="[Text]"/>
      <dgm:spPr/>
      <dgm:t>
        <a:bodyPr/>
        <a:lstStyle/>
        <a:p>
          <a:r>
            <a:rPr lang="en-US" dirty="0"/>
            <a:t>Relationship management</a:t>
          </a:r>
          <a:endParaRPr lang="en-GB" dirty="0"/>
        </a:p>
      </dgm:t>
    </dgm:pt>
    <dgm:pt modelId="{0393A95E-B211-4DD8-B1BC-3885CDA74774}" type="parTrans" cxnId="{4F917A9F-6D22-4F8D-A299-0C9D2E369D13}">
      <dgm:prSet/>
      <dgm:spPr/>
      <dgm:t>
        <a:bodyPr/>
        <a:lstStyle/>
        <a:p>
          <a:endParaRPr lang="en-GB"/>
        </a:p>
      </dgm:t>
    </dgm:pt>
    <dgm:pt modelId="{CF94B888-C8A8-45B9-930F-6519953D0636}" type="sibTrans" cxnId="{4F917A9F-6D22-4F8D-A299-0C9D2E369D13}">
      <dgm:prSet/>
      <dgm:spPr/>
      <dgm:t>
        <a:bodyPr/>
        <a:lstStyle/>
        <a:p>
          <a:endParaRPr lang="en-GB"/>
        </a:p>
      </dgm:t>
    </dgm:pt>
    <dgm:pt modelId="{EE98B449-F868-4B83-BD2E-D3C2C7574C77}">
      <dgm:prSet phldrT="[Text]"/>
      <dgm:spPr/>
      <dgm:t>
        <a:bodyPr/>
        <a:lstStyle/>
        <a:p>
          <a:r>
            <a:rPr lang="en-US" dirty="0"/>
            <a:t>Enabling environment</a:t>
          </a:r>
          <a:endParaRPr lang="en-GB" dirty="0"/>
        </a:p>
      </dgm:t>
    </dgm:pt>
    <dgm:pt modelId="{F6ED9D7C-83AD-4FD8-A598-6453359882D8}" type="parTrans" cxnId="{EB6BF877-5011-4E50-A1B0-0FEAC002E256}">
      <dgm:prSet/>
      <dgm:spPr/>
      <dgm:t>
        <a:bodyPr/>
        <a:lstStyle/>
        <a:p>
          <a:endParaRPr lang="en-GB"/>
        </a:p>
      </dgm:t>
    </dgm:pt>
    <dgm:pt modelId="{48CBDC69-A6C8-48C6-A5AE-775C5C7D067F}" type="sibTrans" cxnId="{EB6BF877-5011-4E50-A1B0-0FEAC002E256}">
      <dgm:prSet/>
      <dgm:spPr/>
      <dgm:t>
        <a:bodyPr/>
        <a:lstStyle/>
        <a:p>
          <a:endParaRPr lang="en-GB"/>
        </a:p>
      </dgm:t>
    </dgm:pt>
    <dgm:pt modelId="{941C6D18-842B-41DC-9AE7-2A34DB52C4F0}" type="pres">
      <dgm:prSet presAssocID="{F9E2DADA-AB50-446B-BB44-581435861963}" presName="rootnode" presStyleCnt="0">
        <dgm:presLayoutVars>
          <dgm:chMax/>
          <dgm:chPref/>
          <dgm:dir/>
          <dgm:animLvl val="lvl"/>
        </dgm:presLayoutVars>
      </dgm:prSet>
      <dgm:spPr/>
    </dgm:pt>
    <dgm:pt modelId="{6ED06F8A-484C-448A-86B9-70E50651802D}" type="pres">
      <dgm:prSet presAssocID="{28E8991B-54A9-42A4-916D-B0BEDAA525B9}" presName="composite" presStyleCnt="0"/>
      <dgm:spPr/>
    </dgm:pt>
    <dgm:pt modelId="{F27B925D-EE2F-40DF-9A46-167046BFBB69}" type="pres">
      <dgm:prSet presAssocID="{28E8991B-54A9-42A4-916D-B0BEDAA525B9}" presName="LShape" presStyleLbl="alignNode1" presStyleIdx="0" presStyleCnt="9"/>
      <dgm:spPr/>
    </dgm:pt>
    <dgm:pt modelId="{62C4F986-ECA0-4AC5-A015-F4E543F430FF}" type="pres">
      <dgm:prSet presAssocID="{28E8991B-54A9-42A4-916D-B0BEDAA525B9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076B1128-EAAC-4C5A-81FB-E33A42E013C1}" type="pres">
      <dgm:prSet presAssocID="{28E8991B-54A9-42A4-916D-B0BEDAA525B9}" presName="Triangle" presStyleLbl="alignNode1" presStyleIdx="1" presStyleCnt="9"/>
      <dgm:spPr/>
    </dgm:pt>
    <dgm:pt modelId="{3411C63C-1E30-4E20-8FE7-71B8DB02907E}" type="pres">
      <dgm:prSet presAssocID="{C50A9722-184C-4E51-B2AD-26DF8C4C049A}" presName="sibTrans" presStyleCnt="0"/>
      <dgm:spPr/>
    </dgm:pt>
    <dgm:pt modelId="{8B3AF17B-826F-498B-A3BC-16C40FA8617C}" type="pres">
      <dgm:prSet presAssocID="{C50A9722-184C-4E51-B2AD-26DF8C4C049A}" presName="space" presStyleCnt="0"/>
      <dgm:spPr/>
    </dgm:pt>
    <dgm:pt modelId="{D7216CD3-0AE3-4FBA-BCF8-BD49498AD430}" type="pres">
      <dgm:prSet presAssocID="{2FF76555-4BB7-4365-BEC5-4FA784D6B83D}" presName="composite" presStyleCnt="0"/>
      <dgm:spPr/>
    </dgm:pt>
    <dgm:pt modelId="{A60D1017-AEAA-4F91-BFFF-558898937165}" type="pres">
      <dgm:prSet presAssocID="{2FF76555-4BB7-4365-BEC5-4FA784D6B83D}" presName="LShape" presStyleLbl="alignNode1" presStyleIdx="2" presStyleCnt="9"/>
      <dgm:spPr/>
    </dgm:pt>
    <dgm:pt modelId="{5F5EC4BB-06D8-4B8E-A4D7-DFD8EB96C6AB}" type="pres">
      <dgm:prSet presAssocID="{2FF76555-4BB7-4365-BEC5-4FA784D6B83D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0822BE3E-146C-4D06-9691-0F7BFEC32EE7}" type="pres">
      <dgm:prSet presAssocID="{2FF76555-4BB7-4365-BEC5-4FA784D6B83D}" presName="Triangle" presStyleLbl="alignNode1" presStyleIdx="3" presStyleCnt="9"/>
      <dgm:spPr/>
    </dgm:pt>
    <dgm:pt modelId="{0B44EDF8-50C3-46F5-9765-044FE664921A}" type="pres">
      <dgm:prSet presAssocID="{5876D10A-4929-428B-B9F3-D10FC18E1A99}" presName="sibTrans" presStyleCnt="0"/>
      <dgm:spPr/>
    </dgm:pt>
    <dgm:pt modelId="{D5203F4D-EAC3-4413-A2CC-D630E23CAA59}" type="pres">
      <dgm:prSet presAssocID="{5876D10A-4929-428B-B9F3-D10FC18E1A99}" presName="space" presStyleCnt="0"/>
      <dgm:spPr/>
    </dgm:pt>
    <dgm:pt modelId="{27B16B4E-4317-4C2D-B4FC-D8F57E24C713}" type="pres">
      <dgm:prSet presAssocID="{36D35D92-278E-4ACB-9EC2-BF53EAA3F7AD}" presName="composite" presStyleCnt="0"/>
      <dgm:spPr/>
    </dgm:pt>
    <dgm:pt modelId="{6537701B-EDEC-4825-BFC5-51B88037E846}" type="pres">
      <dgm:prSet presAssocID="{36D35D92-278E-4ACB-9EC2-BF53EAA3F7AD}" presName="LShape" presStyleLbl="alignNode1" presStyleIdx="4" presStyleCnt="9"/>
      <dgm:spPr/>
    </dgm:pt>
    <dgm:pt modelId="{3F771EBD-8464-4179-94A2-C695CD0BFFB6}" type="pres">
      <dgm:prSet presAssocID="{36D35D92-278E-4ACB-9EC2-BF53EAA3F7AD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033B771C-C80C-429F-BAEF-EA9FC1BA4783}" type="pres">
      <dgm:prSet presAssocID="{36D35D92-278E-4ACB-9EC2-BF53EAA3F7AD}" presName="Triangle" presStyleLbl="alignNode1" presStyleIdx="5" presStyleCnt="9"/>
      <dgm:spPr/>
    </dgm:pt>
    <dgm:pt modelId="{A9643ED8-7FC9-48C6-A2B5-0E962F542C61}" type="pres">
      <dgm:prSet presAssocID="{07070284-A23C-4004-B175-CAA3CBE8D4B4}" presName="sibTrans" presStyleCnt="0"/>
      <dgm:spPr/>
    </dgm:pt>
    <dgm:pt modelId="{6C49492D-09FA-45F7-A68B-E9385A8C4EE4}" type="pres">
      <dgm:prSet presAssocID="{07070284-A23C-4004-B175-CAA3CBE8D4B4}" presName="space" presStyleCnt="0"/>
      <dgm:spPr/>
    </dgm:pt>
    <dgm:pt modelId="{9F67B707-AE11-4996-8E97-ECF87B30166B}" type="pres">
      <dgm:prSet presAssocID="{7625E780-E345-4DFB-BEAB-AAD06255CDBB}" presName="composite" presStyleCnt="0"/>
      <dgm:spPr/>
    </dgm:pt>
    <dgm:pt modelId="{B2720048-6751-432A-A7FA-B0814EF780C2}" type="pres">
      <dgm:prSet presAssocID="{7625E780-E345-4DFB-BEAB-AAD06255CDBB}" presName="LShape" presStyleLbl="alignNode1" presStyleIdx="6" presStyleCnt="9"/>
      <dgm:spPr/>
    </dgm:pt>
    <dgm:pt modelId="{7754FE17-2672-4387-8ED1-38274B4A5118}" type="pres">
      <dgm:prSet presAssocID="{7625E780-E345-4DFB-BEAB-AAD06255CDBB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452600A-106D-4D2F-85D0-B2BD44CB92EF}" type="pres">
      <dgm:prSet presAssocID="{7625E780-E345-4DFB-BEAB-AAD06255CDBB}" presName="Triangle" presStyleLbl="alignNode1" presStyleIdx="7" presStyleCnt="9"/>
      <dgm:spPr/>
    </dgm:pt>
    <dgm:pt modelId="{A3B579D5-7FE3-44E0-ABBE-C95693065FCB}" type="pres">
      <dgm:prSet presAssocID="{CF94B888-C8A8-45B9-930F-6519953D0636}" presName="sibTrans" presStyleCnt="0"/>
      <dgm:spPr/>
    </dgm:pt>
    <dgm:pt modelId="{9E3114E6-A871-4C9F-964B-0ECF18E68AFB}" type="pres">
      <dgm:prSet presAssocID="{CF94B888-C8A8-45B9-930F-6519953D0636}" presName="space" presStyleCnt="0"/>
      <dgm:spPr/>
    </dgm:pt>
    <dgm:pt modelId="{DA0344F4-E80D-460D-9974-BF0ED3F85FF0}" type="pres">
      <dgm:prSet presAssocID="{EE98B449-F868-4B83-BD2E-D3C2C7574C77}" presName="composite" presStyleCnt="0"/>
      <dgm:spPr/>
    </dgm:pt>
    <dgm:pt modelId="{BCE224F4-4E60-402B-94B2-2CFFC251A399}" type="pres">
      <dgm:prSet presAssocID="{EE98B449-F868-4B83-BD2E-D3C2C7574C77}" presName="LShape" presStyleLbl="alignNode1" presStyleIdx="8" presStyleCnt="9"/>
      <dgm:spPr/>
    </dgm:pt>
    <dgm:pt modelId="{BE5173F0-7505-42AA-90F5-28DDA7A1E898}" type="pres">
      <dgm:prSet presAssocID="{EE98B449-F868-4B83-BD2E-D3C2C7574C77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92CA4C10-4582-4C1B-9433-FB3821025D6B}" type="presOf" srcId="{36D35D92-278E-4ACB-9EC2-BF53EAA3F7AD}" destId="{3F771EBD-8464-4179-94A2-C695CD0BFFB6}" srcOrd="0" destOrd="0" presId="urn:microsoft.com/office/officeart/2009/3/layout/StepUpProcess"/>
    <dgm:cxn modelId="{38C8811F-7986-4A6C-8FDF-8F242ADA6C50}" srcId="{F9E2DADA-AB50-446B-BB44-581435861963}" destId="{28E8991B-54A9-42A4-916D-B0BEDAA525B9}" srcOrd="0" destOrd="0" parTransId="{F0826BA2-570C-436C-BAE1-454C4424D75E}" sibTransId="{C50A9722-184C-4E51-B2AD-26DF8C4C049A}"/>
    <dgm:cxn modelId="{08EA1032-669E-477B-8A9C-CB569FCEBAEF}" srcId="{F9E2DADA-AB50-446B-BB44-581435861963}" destId="{2FF76555-4BB7-4365-BEC5-4FA784D6B83D}" srcOrd="1" destOrd="0" parTransId="{4F3D02F9-1C3D-4ED6-86BA-E1E7EB4ADC6B}" sibTransId="{5876D10A-4929-428B-B9F3-D10FC18E1A99}"/>
    <dgm:cxn modelId="{EB6BF877-5011-4E50-A1B0-0FEAC002E256}" srcId="{F9E2DADA-AB50-446B-BB44-581435861963}" destId="{EE98B449-F868-4B83-BD2E-D3C2C7574C77}" srcOrd="4" destOrd="0" parTransId="{F6ED9D7C-83AD-4FD8-A598-6453359882D8}" sibTransId="{48CBDC69-A6C8-48C6-A5AE-775C5C7D067F}"/>
    <dgm:cxn modelId="{81947F82-C7ED-4F53-9539-334FABA6DCCF}" type="presOf" srcId="{F9E2DADA-AB50-446B-BB44-581435861963}" destId="{941C6D18-842B-41DC-9AE7-2A34DB52C4F0}" srcOrd="0" destOrd="0" presId="urn:microsoft.com/office/officeart/2009/3/layout/StepUpProcess"/>
    <dgm:cxn modelId="{61DEAB8B-B76F-4B87-A40E-1EA9EBB2DC1D}" srcId="{F9E2DADA-AB50-446B-BB44-581435861963}" destId="{36D35D92-278E-4ACB-9EC2-BF53EAA3F7AD}" srcOrd="2" destOrd="0" parTransId="{3C88CB11-E411-48B3-BAF6-43FEF50DA510}" sibTransId="{07070284-A23C-4004-B175-CAA3CBE8D4B4}"/>
    <dgm:cxn modelId="{122B5790-5854-4650-84C2-60A71DB63204}" type="presOf" srcId="{EE98B449-F868-4B83-BD2E-D3C2C7574C77}" destId="{BE5173F0-7505-42AA-90F5-28DDA7A1E898}" srcOrd="0" destOrd="0" presId="urn:microsoft.com/office/officeart/2009/3/layout/StepUpProcess"/>
    <dgm:cxn modelId="{4F917A9F-6D22-4F8D-A299-0C9D2E369D13}" srcId="{F9E2DADA-AB50-446B-BB44-581435861963}" destId="{7625E780-E345-4DFB-BEAB-AAD06255CDBB}" srcOrd="3" destOrd="0" parTransId="{0393A95E-B211-4DD8-B1BC-3885CDA74774}" sibTransId="{CF94B888-C8A8-45B9-930F-6519953D0636}"/>
    <dgm:cxn modelId="{B6052AB8-F27D-4C76-B382-8F2B4A7EB3A5}" type="presOf" srcId="{28E8991B-54A9-42A4-916D-B0BEDAA525B9}" destId="{62C4F986-ECA0-4AC5-A015-F4E543F430FF}" srcOrd="0" destOrd="0" presId="urn:microsoft.com/office/officeart/2009/3/layout/StepUpProcess"/>
    <dgm:cxn modelId="{391E79E1-14CD-4847-89F5-15D3DB59C930}" type="presOf" srcId="{2FF76555-4BB7-4365-BEC5-4FA784D6B83D}" destId="{5F5EC4BB-06D8-4B8E-A4D7-DFD8EB96C6AB}" srcOrd="0" destOrd="0" presId="urn:microsoft.com/office/officeart/2009/3/layout/StepUpProcess"/>
    <dgm:cxn modelId="{A4D0F9F0-FC83-4BC3-9090-9B1ADFEF4106}" type="presOf" srcId="{7625E780-E345-4DFB-BEAB-AAD06255CDBB}" destId="{7754FE17-2672-4387-8ED1-38274B4A5118}" srcOrd="0" destOrd="0" presId="urn:microsoft.com/office/officeart/2009/3/layout/StepUpProcess"/>
    <dgm:cxn modelId="{E7A74326-1CBD-417B-B9D7-AB2BCFE3A6F1}" type="presParOf" srcId="{941C6D18-842B-41DC-9AE7-2A34DB52C4F0}" destId="{6ED06F8A-484C-448A-86B9-70E50651802D}" srcOrd="0" destOrd="0" presId="urn:microsoft.com/office/officeart/2009/3/layout/StepUpProcess"/>
    <dgm:cxn modelId="{658BCBAD-67A2-47BC-A033-DDD0221DE00E}" type="presParOf" srcId="{6ED06F8A-484C-448A-86B9-70E50651802D}" destId="{F27B925D-EE2F-40DF-9A46-167046BFBB69}" srcOrd="0" destOrd="0" presId="urn:microsoft.com/office/officeart/2009/3/layout/StepUpProcess"/>
    <dgm:cxn modelId="{E169AB48-A5E8-4CCD-AF56-70BFFF4D5E46}" type="presParOf" srcId="{6ED06F8A-484C-448A-86B9-70E50651802D}" destId="{62C4F986-ECA0-4AC5-A015-F4E543F430FF}" srcOrd="1" destOrd="0" presId="urn:microsoft.com/office/officeart/2009/3/layout/StepUpProcess"/>
    <dgm:cxn modelId="{B6F296B0-2210-4C12-89FC-0528D0F6631F}" type="presParOf" srcId="{6ED06F8A-484C-448A-86B9-70E50651802D}" destId="{076B1128-EAAC-4C5A-81FB-E33A42E013C1}" srcOrd="2" destOrd="0" presId="urn:microsoft.com/office/officeart/2009/3/layout/StepUpProcess"/>
    <dgm:cxn modelId="{4E86AE54-3758-477B-B891-B1555FD01DD3}" type="presParOf" srcId="{941C6D18-842B-41DC-9AE7-2A34DB52C4F0}" destId="{3411C63C-1E30-4E20-8FE7-71B8DB02907E}" srcOrd="1" destOrd="0" presId="urn:microsoft.com/office/officeart/2009/3/layout/StepUpProcess"/>
    <dgm:cxn modelId="{07D360B6-9E41-4D6F-AFC0-E99D70D37E32}" type="presParOf" srcId="{3411C63C-1E30-4E20-8FE7-71B8DB02907E}" destId="{8B3AF17B-826F-498B-A3BC-16C40FA8617C}" srcOrd="0" destOrd="0" presId="urn:microsoft.com/office/officeart/2009/3/layout/StepUpProcess"/>
    <dgm:cxn modelId="{0B2247C2-21BB-4F20-AA6D-BCC5F9F0E5FF}" type="presParOf" srcId="{941C6D18-842B-41DC-9AE7-2A34DB52C4F0}" destId="{D7216CD3-0AE3-4FBA-BCF8-BD49498AD430}" srcOrd="2" destOrd="0" presId="urn:microsoft.com/office/officeart/2009/3/layout/StepUpProcess"/>
    <dgm:cxn modelId="{E14EDA5D-B066-4C9D-8168-37A0985A180E}" type="presParOf" srcId="{D7216CD3-0AE3-4FBA-BCF8-BD49498AD430}" destId="{A60D1017-AEAA-4F91-BFFF-558898937165}" srcOrd="0" destOrd="0" presId="urn:microsoft.com/office/officeart/2009/3/layout/StepUpProcess"/>
    <dgm:cxn modelId="{605F4C0D-754C-4C29-B58E-5DBBEF2298E2}" type="presParOf" srcId="{D7216CD3-0AE3-4FBA-BCF8-BD49498AD430}" destId="{5F5EC4BB-06D8-4B8E-A4D7-DFD8EB96C6AB}" srcOrd="1" destOrd="0" presId="urn:microsoft.com/office/officeart/2009/3/layout/StepUpProcess"/>
    <dgm:cxn modelId="{BE12199D-22DD-447E-BB6E-2F373512B386}" type="presParOf" srcId="{D7216CD3-0AE3-4FBA-BCF8-BD49498AD430}" destId="{0822BE3E-146C-4D06-9691-0F7BFEC32EE7}" srcOrd="2" destOrd="0" presId="urn:microsoft.com/office/officeart/2009/3/layout/StepUpProcess"/>
    <dgm:cxn modelId="{E5EA1F8E-4DF4-4E07-A6CF-D7923376D77A}" type="presParOf" srcId="{941C6D18-842B-41DC-9AE7-2A34DB52C4F0}" destId="{0B44EDF8-50C3-46F5-9765-044FE664921A}" srcOrd="3" destOrd="0" presId="urn:microsoft.com/office/officeart/2009/3/layout/StepUpProcess"/>
    <dgm:cxn modelId="{F1D1286A-217D-4FE3-A6E0-1384738C961D}" type="presParOf" srcId="{0B44EDF8-50C3-46F5-9765-044FE664921A}" destId="{D5203F4D-EAC3-4413-A2CC-D630E23CAA59}" srcOrd="0" destOrd="0" presId="urn:microsoft.com/office/officeart/2009/3/layout/StepUpProcess"/>
    <dgm:cxn modelId="{9351DCEC-545B-4439-9D6F-32D13DC3CEAF}" type="presParOf" srcId="{941C6D18-842B-41DC-9AE7-2A34DB52C4F0}" destId="{27B16B4E-4317-4C2D-B4FC-D8F57E24C713}" srcOrd="4" destOrd="0" presId="urn:microsoft.com/office/officeart/2009/3/layout/StepUpProcess"/>
    <dgm:cxn modelId="{7BDA41F6-2765-4536-8FE7-BF5A56285F7C}" type="presParOf" srcId="{27B16B4E-4317-4C2D-B4FC-D8F57E24C713}" destId="{6537701B-EDEC-4825-BFC5-51B88037E846}" srcOrd="0" destOrd="0" presId="urn:microsoft.com/office/officeart/2009/3/layout/StepUpProcess"/>
    <dgm:cxn modelId="{5269B10B-B2A9-4D4D-A2BB-AECE8EFB1F88}" type="presParOf" srcId="{27B16B4E-4317-4C2D-B4FC-D8F57E24C713}" destId="{3F771EBD-8464-4179-94A2-C695CD0BFFB6}" srcOrd="1" destOrd="0" presId="urn:microsoft.com/office/officeart/2009/3/layout/StepUpProcess"/>
    <dgm:cxn modelId="{30787054-0C4B-4CB4-99C0-A5548F3F914B}" type="presParOf" srcId="{27B16B4E-4317-4C2D-B4FC-D8F57E24C713}" destId="{033B771C-C80C-429F-BAEF-EA9FC1BA4783}" srcOrd="2" destOrd="0" presId="urn:microsoft.com/office/officeart/2009/3/layout/StepUpProcess"/>
    <dgm:cxn modelId="{885040A5-31D6-46D0-A37E-A54C748446E3}" type="presParOf" srcId="{941C6D18-842B-41DC-9AE7-2A34DB52C4F0}" destId="{A9643ED8-7FC9-48C6-A2B5-0E962F542C61}" srcOrd="5" destOrd="0" presId="urn:microsoft.com/office/officeart/2009/3/layout/StepUpProcess"/>
    <dgm:cxn modelId="{B6FE939F-3A5B-4ED5-8378-400A2351D6F8}" type="presParOf" srcId="{A9643ED8-7FC9-48C6-A2B5-0E962F542C61}" destId="{6C49492D-09FA-45F7-A68B-E9385A8C4EE4}" srcOrd="0" destOrd="0" presId="urn:microsoft.com/office/officeart/2009/3/layout/StepUpProcess"/>
    <dgm:cxn modelId="{9D9E748D-DF27-4A09-980F-C48B75AF58A0}" type="presParOf" srcId="{941C6D18-842B-41DC-9AE7-2A34DB52C4F0}" destId="{9F67B707-AE11-4996-8E97-ECF87B30166B}" srcOrd="6" destOrd="0" presId="urn:microsoft.com/office/officeart/2009/3/layout/StepUpProcess"/>
    <dgm:cxn modelId="{13AAEA70-4649-407D-8EA1-DA0E8D3D3C06}" type="presParOf" srcId="{9F67B707-AE11-4996-8E97-ECF87B30166B}" destId="{B2720048-6751-432A-A7FA-B0814EF780C2}" srcOrd="0" destOrd="0" presId="urn:microsoft.com/office/officeart/2009/3/layout/StepUpProcess"/>
    <dgm:cxn modelId="{1D69367E-5AEA-424E-9DE1-0BB34F7993A7}" type="presParOf" srcId="{9F67B707-AE11-4996-8E97-ECF87B30166B}" destId="{7754FE17-2672-4387-8ED1-38274B4A5118}" srcOrd="1" destOrd="0" presId="urn:microsoft.com/office/officeart/2009/3/layout/StepUpProcess"/>
    <dgm:cxn modelId="{EDB950D2-99C6-4837-AE85-EDAFBF19AB19}" type="presParOf" srcId="{9F67B707-AE11-4996-8E97-ECF87B30166B}" destId="{D452600A-106D-4D2F-85D0-B2BD44CB92EF}" srcOrd="2" destOrd="0" presId="urn:microsoft.com/office/officeart/2009/3/layout/StepUpProcess"/>
    <dgm:cxn modelId="{D489DDF3-F177-42DD-847E-CD512CDD6942}" type="presParOf" srcId="{941C6D18-842B-41DC-9AE7-2A34DB52C4F0}" destId="{A3B579D5-7FE3-44E0-ABBE-C95693065FCB}" srcOrd="7" destOrd="0" presId="urn:microsoft.com/office/officeart/2009/3/layout/StepUpProcess"/>
    <dgm:cxn modelId="{B4392340-B701-4CD2-B748-7D2172B0F9AE}" type="presParOf" srcId="{A3B579D5-7FE3-44E0-ABBE-C95693065FCB}" destId="{9E3114E6-A871-4C9F-964B-0ECF18E68AFB}" srcOrd="0" destOrd="0" presId="urn:microsoft.com/office/officeart/2009/3/layout/StepUpProcess"/>
    <dgm:cxn modelId="{C075AFD9-3A8C-4E12-A47A-7AFD2DB73916}" type="presParOf" srcId="{941C6D18-842B-41DC-9AE7-2A34DB52C4F0}" destId="{DA0344F4-E80D-460D-9974-BF0ED3F85FF0}" srcOrd="8" destOrd="0" presId="urn:microsoft.com/office/officeart/2009/3/layout/StepUpProcess"/>
    <dgm:cxn modelId="{EA420486-7E18-47E8-8594-22EB1AB349F9}" type="presParOf" srcId="{DA0344F4-E80D-460D-9974-BF0ED3F85FF0}" destId="{BCE224F4-4E60-402B-94B2-2CFFC251A399}" srcOrd="0" destOrd="0" presId="urn:microsoft.com/office/officeart/2009/3/layout/StepUpProcess"/>
    <dgm:cxn modelId="{6AEFE6AE-07AD-4B50-B239-50B556DA75C5}" type="presParOf" srcId="{DA0344F4-E80D-460D-9974-BF0ED3F85FF0}" destId="{BE5173F0-7505-42AA-90F5-28DDA7A1E89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AEC70-BB2D-44B5-99D0-A089478DA758}">
      <dsp:nvSpPr>
        <dsp:cNvPr id="0" name=""/>
        <dsp:cNvSpPr/>
      </dsp:nvSpPr>
      <dsp:spPr>
        <a:xfrm rot="5400000">
          <a:off x="3282570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What</a:t>
          </a:r>
          <a:endParaRPr lang="en-GB" sz="2800" kern="1200" dirty="0"/>
        </a:p>
      </dsp:txBody>
      <dsp:txXfrm rot="-5400000">
        <a:off x="3685451" y="313106"/>
        <a:ext cx="1202866" cy="1382606"/>
      </dsp:txXfrm>
    </dsp:sp>
    <dsp:sp modelId="{259F5379-8561-41B3-95DD-2C2BF544EE6D}">
      <dsp:nvSpPr>
        <dsp:cNvPr id="0" name=""/>
        <dsp:cNvSpPr/>
      </dsp:nvSpPr>
      <dsp:spPr>
        <a:xfrm>
          <a:off x="4989427" y="401821"/>
          <a:ext cx="3138572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/>
        </a:p>
      </dsp:txBody>
      <dsp:txXfrm>
        <a:off x="4989427" y="401821"/>
        <a:ext cx="3138572" cy="1205177"/>
      </dsp:txXfrm>
    </dsp:sp>
    <dsp:sp modelId="{E1D6B70F-43AC-4A74-82AD-6AEF0D3846F1}">
      <dsp:nvSpPr>
        <dsp:cNvPr id="0" name=""/>
        <dsp:cNvSpPr/>
      </dsp:nvSpPr>
      <dsp:spPr>
        <a:xfrm rot="5400000">
          <a:off x="1471454" y="140177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Foundation non earmarked</a:t>
          </a:r>
          <a:endParaRPr lang="en-GB" sz="2100" kern="1200" dirty="0">
            <a:solidFill>
              <a:schemeClr val="bg1"/>
            </a:solidFill>
          </a:endParaRPr>
        </a:p>
      </dsp:txBody>
      <dsp:txXfrm rot="-5400000">
        <a:off x="1874335" y="322627"/>
        <a:ext cx="1202866" cy="1382606"/>
      </dsp:txXfrm>
    </dsp:sp>
    <dsp:sp modelId="{40C93C69-8ECF-499B-A3B9-0F198032AD94}">
      <dsp:nvSpPr>
        <dsp:cNvPr id="0" name=""/>
        <dsp:cNvSpPr/>
      </dsp:nvSpPr>
      <dsp:spPr>
        <a:xfrm rot="5400000">
          <a:off x="2359587" y="1765639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Member States’ role</a:t>
          </a:r>
          <a:endParaRPr lang="en-GB" sz="2400" kern="1200" dirty="0"/>
        </a:p>
      </dsp:txBody>
      <dsp:txXfrm rot="-5400000">
        <a:off x="2762468" y="1948089"/>
        <a:ext cx="1202866" cy="1382606"/>
      </dsp:txXfrm>
    </dsp:sp>
    <dsp:sp modelId="{3DBA476B-5E57-4700-BB2E-9B99941F281C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    </a:t>
          </a:r>
          <a:endParaRPr lang="en-GB" sz="3600" kern="1200" dirty="0"/>
        </a:p>
      </dsp:txBody>
      <dsp:txXfrm>
        <a:off x="448468" y="2106744"/>
        <a:ext cx="2169318" cy="1205177"/>
      </dsp:txXfrm>
    </dsp:sp>
    <dsp:sp modelId="{F7B91147-0060-44FC-A8AB-134C267616AF}">
      <dsp:nvSpPr>
        <dsp:cNvPr id="0" name=""/>
        <dsp:cNvSpPr/>
      </dsp:nvSpPr>
      <dsp:spPr>
        <a:xfrm rot="5400000">
          <a:off x="4151585" y="1784681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Challenges</a:t>
          </a:r>
          <a:endParaRPr lang="en-GB" sz="2100" kern="1200" dirty="0"/>
        </a:p>
      </dsp:txBody>
      <dsp:txXfrm rot="-5400000">
        <a:off x="4554466" y="1967131"/>
        <a:ext cx="1202866" cy="1382606"/>
      </dsp:txXfrm>
    </dsp:sp>
    <dsp:sp modelId="{3CF646C1-2AFD-42F5-8D49-55121BFC4A57}">
      <dsp:nvSpPr>
        <dsp:cNvPr id="0" name=""/>
        <dsp:cNvSpPr/>
      </dsp:nvSpPr>
      <dsp:spPr>
        <a:xfrm rot="5400000">
          <a:off x="3516330" y="34984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Challenges</a:t>
          </a:r>
          <a:endParaRPr lang="en-GB" sz="1900" kern="1200" dirty="0"/>
        </a:p>
      </dsp:txBody>
      <dsp:txXfrm rot="-5400000">
        <a:off x="3919211" y="3680853"/>
        <a:ext cx="1202866" cy="1382606"/>
      </dsp:txXfrm>
    </dsp:sp>
    <dsp:sp modelId="{0AD05E4E-08F8-4A70-9979-BB4B0E083A37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   </a:t>
          </a:r>
          <a:endParaRPr lang="en-GB" sz="3600" kern="1200" dirty="0"/>
        </a:p>
      </dsp:txBody>
      <dsp:txXfrm>
        <a:off x="5437901" y="3811668"/>
        <a:ext cx="2241629" cy="1205177"/>
      </dsp:txXfrm>
    </dsp:sp>
    <dsp:sp modelId="{B07D2776-B4CB-4749-9920-7078CEE90330}">
      <dsp:nvSpPr>
        <dsp:cNvPr id="0" name=""/>
        <dsp:cNvSpPr/>
      </dsp:nvSpPr>
      <dsp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2022380" y="3722953"/>
        <a:ext cx="1202866" cy="1382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AEC70-BB2D-44B5-99D0-A089478DA758}">
      <dsp:nvSpPr>
        <dsp:cNvPr id="0" name=""/>
        <dsp:cNvSpPr/>
      </dsp:nvSpPr>
      <dsp:spPr>
        <a:xfrm rot="5400000">
          <a:off x="3282570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What</a:t>
          </a:r>
          <a:endParaRPr lang="en-GB" sz="2800" kern="1200" dirty="0"/>
        </a:p>
      </dsp:txBody>
      <dsp:txXfrm rot="-5400000">
        <a:off x="3685451" y="313106"/>
        <a:ext cx="1202866" cy="1382606"/>
      </dsp:txXfrm>
    </dsp:sp>
    <dsp:sp modelId="{259F5379-8561-41B3-95DD-2C2BF544EE6D}">
      <dsp:nvSpPr>
        <dsp:cNvPr id="0" name=""/>
        <dsp:cNvSpPr/>
      </dsp:nvSpPr>
      <dsp:spPr>
        <a:xfrm>
          <a:off x="4989427" y="401821"/>
          <a:ext cx="3138572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/>
        </a:p>
      </dsp:txBody>
      <dsp:txXfrm>
        <a:off x="4989427" y="401821"/>
        <a:ext cx="3138572" cy="1205177"/>
      </dsp:txXfrm>
    </dsp:sp>
    <dsp:sp modelId="{E1D6B70F-43AC-4A74-82AD-6AEF0D3846F1}">
      <dsp:nvSpPr>
        <dsp:cNvPr id="0" name=""/>
        <dsp:cNvSpPr/>
      </dsp:nvSpPr>
      <dsp:spPr>
        <a:xfrm rot="5400000">
          <a:off x="1471454" y="140177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Foundation special purpose</a:t>
          </a:r>
          <a:endParaRPr lang="en-GB" sz="2100" kern="1200" dirty="0">
            <a:solidFill>
              <a:schemeClr val="bg1"/>
            </a:solidFill>
          </a:endParaRPr>
        </a:p>
      </dsp:txBody>
      <dsp:txXfrm rot="-5400000">
        <a:off x="1874335" y="322627"/>
        <a:ext cx="1202866" cy="1382606"/>
      </dsp:txXfrm>
    </dsp:sp>
    <dsp:sp modelId="{40C93C69-8ECF-499B-A3B9-0F198032AD94}">
      <dsp:nvSpPr>
        <dsp:cNvPr id="0" name=""/>
        <dsp:cNvSpPr/>
      </dsp:nvSpPr>
      <dsp:spPr>
        <a:xfrm rot="5400000">
          <a:off x="2340539" y="1765639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Member States’ role</a:t>
          </a:r>
          <a:endParaRPr lang="en-GB" sz="2400" kern="1200" dirty="0"/>
        </a:p>
      </dsp:txBody>
      <dsp:txXfrm rot="-5400000">
        <a:off x="2743420" y="1948089"/>
        <a:ext cx="1202866" cy="1382606"/>
      </dsp:txXfrm>
    </dsp:sp>
    <dsp:sp modelId="{3DBA476B-5E57-4700-BB2E-9B99941F281C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    </a:t>
          </a:r>
          <a:endParaRPr lang="en-GB" sz="3600" kern="1200" dirty="0"/>
        </a:p>
      </dsp:txBody>
      <dsp:txXfrm>
        <a:off x="448468" y="2106744"/>
        <a:ext cx="2169318" cy="1205177"/>
      </dsp:txXfrm>
    </dsp:sp>
    <dsp:sp modelId="{F7B91147-0060-44FC-A8AB-134C267616AF}">
      <dsp:nvSpPr>
        <dsp:cNvPr id="0" name=""/>
        <dsp:cNvSpPr/>
      </dsp:nvSpPr>
      <dsp:spPr>
        <a:xfrm rot="5400000">
          <a:off x="4151585" y="1784681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Challenges</a:t>
          </a:r>
          <a:endParaRPr lang="en-GB" sz="2100" kern="1200" dirty="0"/>
        </a:p>
      </dsp:txBody>
      <dsp:txXfrm rot="-5400000">
        <a:off x="4554466" y="1967131"/>
        <a:ext cx="1202866" cy="1382606"/>
      </dsp:txXfrm>
    </dsp:sp>
    <dsp:sp modelId="{3CF646C1-2AFD-42F5-8D49-55121BFC4A57}">
      <dsp:nvSpPr>
        <dsp:cNvPr id="0" name=""/>
        <dsp:cNvSpPr/>
      </dsp:nvSpPr>
      <dsp:spPr>
        <a:xfrm rot="5400000">
          <a:off x="3506806" y="3540599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Challenges</a:t>
          </a:r>
          <a:endParaRPr lang="en-GB" sz="1900" kern="1200" dirty="0"/>
        </a:p>
      </dsp:txBody>
      <dsp:txXfrm rot="-5400000">
        <a:off x="3909687" y="3723049"/>
        <a:ext cx="1202866" cy="1382606"/>
      </dsp:txXfrm>
    </dsp:sp>
    <dsp:sp modelId="{0AD05E4E-08F8-4A70-9979-BB4B0E083A37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   </a:t>
          </a:r>
          <a:endParaRPr lang="en-GB" sz="3600" kern="1200" dirty="0"/>
        </a:p>
      </dsp:txBody>
      <dsp:txXfrm>
        <a:off x="5437901" y="3811668"/>
        <a:ext cx="2241629" cy="1205177"/>
      </dsp:txXfrm>
    </dsp:sp>
    <dsp:sp modelId="{B07D2776-B4CB-4749-9920-7078CEE90330}">
      <dsp:nvSpPr>
        <dsp:cNvPr id="0" name=""/>
        <dsp:cNvSpPr/>
      </dsp:nvSpPr>
      <dsp:spPr>
        <a:xfrm rot="5400000">
          <a:off x="3161328" y="3540604"/>
          <a:ext cx="886267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021960" y="4118934"/>
        <a:ext cx="1165004" cy="5908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AEC70-BB2D-44B5-99D0-A089478DA758}">
      <dsp:nvSpPr>
        <dsp:cNvPr id="0" name=""/>
        <dsp:cNvSpPr/>
      </dsp:nvSpPr>
      <dsp:spPr>
        <a:xfrm rot="5400000">
          <a:off x="3282570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What</a:t>
          </a:r>
          <a:endParaRPr lang="en-GB" sz="2800" kern="1200" dirty="0"/>
        </a:p>
      </dsp:txBody>
      <dsp:txXfrm rot="-5400000">
        <a:off x="3685451" y="313106"/>
        <a:ext cx="1202866" cy="1382606"/>
      </dsp:txXfrm>
    </dsp:sp>
    <dsp:sp modelId="{259F5379-8561-41B3-95DD-2C2BF544EE6D}">
      <dsp:nvSpPr>
        <dsp:cNvPr id="0" name=""/>
        <dsp:cNvSpPr/>
      </dsp:nvSpPr>
      <dsp:spPr>
        <a:xfrm>
          <a:off x="4989427" y="401821"/>
          <a:ext cx="3138572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/>
        </a:p>
      </dsp:txBody>
      <dsp:txXfrm>
        <a:off x="4989427" y="401821"/>
        <a:ext cx="3138572" cy="1205177"/>
      </dsp:txXfrm>
    </dsp:sp>
    <dsp:sp modelId="{E1D6B70F-43AC-4A74-82AD-6AEF0D3846F1}">
      <dsp:nvSpPr>
        <dsp:cNvPr id="0" name=""/>
        <dsp:cNvSpPr/>
      </dsp:nvSpPr>
      <dsp:spPr>
        <a:xfrm rot="5400000">
          <a:off x="1471454" y="140177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FF66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Technical Cooperation</a:t>
          </a:r>
          <a:endParaRPr lang="en-GB" sz="1900" kern="1200" dirty="0">
            <a:solidFill>
              <a:schemeClr val="bg1"/>
            </a:solidFill>
          </a:endParaRPr>
        </a:p>
      </dsp:txBody>
      <dsp:txXfrm rot="-5400000">
        <a:off x="1874335" y="322627"/>
        <a:ext cx="1202866" cy="1382606"/>
      </dsp:txXfrm>
    </dsp:sp>
    <dsp:sp modelId="{40C93C69-8ECF-499B-A3B9-0F198032AD94}">
      <dsp:nvSpPr>
        <dsp:cNvPr id="0" name=""/>
        <dsp:cNvSpPr/>
      </dsp:nvSpPr>
      <dsp:spPr>
        <a:xfrm rot="5400000">
          <a:off x="2340539" y="1765639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Member States’ role</a:t>
          </a:r>
          <a:endParaRPr lang="en-GB" sz="2400" kern="1200" dirty="0"/>
        </a:p>
      </dsp:txBody>
      <dsp:txXfrm rot="-5400000">
        <a:off x="2743420" y="1948089"/>
        <a:ext cx="1202866" cy="1382606"/>
      </dsp:txXfrm>
    </dsp:sp>
    <dsp:sp modelId="{3DBA476B-5E57-4700-BB2E-9B99941F281C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    </a:t>
          </a:r>
          <a:endParaRPr lang="en-GB" sz="3600" kern="1200" dirty="0"/>
        </a:p>
      </dsp:txBody>
      <dsp:txXfrm>
        <a:off x="448468" y="2106744"/>
        <a:ext cx="2169318" cy="1205177"/>
      </dsp:txXfrm>
    </dsp:sp>
    <dsp:sp modelId="{F7B91147-0060-44FC-A8AB-134C267616AF}">
      <dsp:nvSpPr>
        <dsp:cNvPr id="0" name=""/>
        <dsp:cNvSpPr/>
      </dsp:nvSpPr>
      <dsp:spPr>
        <a:xfrm rot="5400000">
          <a:off x="4151585" y="1784681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Challenges</a:t>
          </a:r>
          <a:endParaRPr lang="en-GB" sz="2100" kern="1200" dirty="0"/>
        </a:p>
      </dsp:txBody>
      <dsp:txXfrm rot="-5400000">
        <a:off x="4554466" y="1967131"/>
        <a:ext cx="1202866" cy="1382606"/>
      </dsp:txXfrm>
    </dsp:sp>
    <dsp:sp modelId="{3CF646C1-2AFD-42F5-8D49-55121BFC4A57}">
      <dsp:nvSpPr>
        <dsp:cNvPr id="0" name=""/>
        <dsp:cNvSpPr/>
      </dsp:nvSpPr>
      <dsp:spPr>
        <a:xfrm rot="5400000">
          <a:off x="3427574" y="3540599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Challenges</a:t>
          </a:r>
          <a:endParaRPr lang="en-GB" sz="1900" kern="1200" dirty="0"/>
        </a:p>
      </dsp:txBody>
      <dsp:txXfrm rot="-5400000">
        <a:off x="3830455" y="3723049"/>
        <a:ext cx="1202866" cy="1382606"/>
      </dsp:txXfrm>
    </dsp:sp>
    <dsp:sp modelId="{0AD05E4E-08F8-4A70-9979-BB4B0E083A37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   </a:t>
          </a:r>
          <a:endParaRPr lang="en-GB" sz="3600" kern="1200" dirty="0"/>
        </a:p>
      </dsp:txBody>
      <dsp:txXfrm>
        <a:off x="5437901" y="3811668"/>
        <a:ext cx="2241629" cy="1205177"/>
      </dsp:txXfrm>
    </dsp:sp>
    <dsp:sp modelId="{B07D2776-B4CB-4749-9920-7078CEE90330}">
      <dsp:nvSpPr>
        <dsp:cNvPr id="0" name=""/>
        <dsp:cNvSpPr/>
      </dsp:nvSpPr>
      <dsp:spPr>
        <a:xfrm rot="5400000">
          <a:off x="3161328" y="3540604"/>
          <a:ext cx="886267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021960" y="4118934"/>
        <a:ext cx="1165004" cy="5908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AEC70-BB2D-44B5-99D0-A089478DA758}">
      <dsp:nvSpPr>
        <dsp:cNvPr id="0" name=""/>
        <dsp:cNvSpPr/>
      </dsp:nvSpPr>
      <dsp:spPr>
        <a:xfrm rot="5400000">
          <a:off x="3282570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What</a:t>
          </a:r>
          <a:endParaRPr lang="en-GB" sz="2800" kern="1200" dirty="0"/>
        </a:p>
      </dsp:txBody>
      <dsp:txXfrm rot="-5400000">
        <a:off x="3685451" y="313106"/>
        <a:ext cx="1202866" cy="1382606"/>
      </dsp:txXfrm>
    </dsp:sp>
    <dsp:sp modelId="{259F5379-8561-41B3-95DD-2C2BF544EE6D}">
      <dsp:nvSpPr>
        <dsp:cNvPr id="0" name=""/>
        <dsp:cNvSpPr/>
      </dsp:nvSpPr>
      <dsp:spPr>
        <a:xfrm>
          <a:off x="4989427" y="401821"/>
          <a:ext cx="3138572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/>
        </a:p>
      </dsp:txBody>
      <dsp:txXfrm>
        <a:off x="4989427" y="401821"/>
        <a:ext cx="3138572" cy="1205177"/>
      </dsp:txXfrm>
    </dsp:sp>
    <dsp:sp modelId="{E1D6B70F-43AC-4A74-82AD-6AEF0D3846F1}">
      <dsp:nvSpPr>
        <dsp:cNvPr id="0" name=""/>
        <dsp:cNvSpPr/>
      </dsp:nvSpPr>
      <dsp:spPr>
        <a:xfrm rot="5400000">
          <a:off x="1471454" y="140177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Programme Support</a:t>
          </a:r>
          <a:endParaRPr lang="en-GB" sz="1900" kern="1200" dirty="0">
            <a:solidFill>
              <a:schemeClr val="bg1"/>
            </a:solidFill>
          </a:endParaRPr>
        </a:p>
      </dsp:txBody>
      <dsp:txXfrm rot="-5400000">
        <a:off x="1874335" y="322627"/>
        <a:ext cx="1202866" cy="1382606"/>
      </dsp:txXfrm>
    </dsp:sp>
    <dsp:sp modelId="{40C93C69-8ECF-499B-A3B9-0F198032AD94}">
      <dsp:nvSpPr>
        <dsp:cNvPr id="0" name=""/>
        <dsp:cNvSpPr/>
      </dsp:nvSpPr>
      <dsp:spPr>
        <a:xfrm rot="5400000">
          <a:off x="2340539" y="1765639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Member States’ role</a:t>
          </a:r>
          <a:endParaRPr lang="en-GB" sz="2400" kern="1200" dirty="0"/>
        </a:p>
      </dsp:txBody>
      <dsp:txXfrm rot="-5400000">
        <a:off x="2743420" y="1948089"/>
        <a:ext cx="1202866" cy="1382606"/>
      </dsp:txXfrm>
    </dsp:sp>
    <dsp:sp modelId="{3DBA476B-5E57-4700-BB2E-9B99941F281C}">
      <dsp:nvSpPr>
        <dsp:cNvPr id="0" name=""/>
        <dsp:cNvSpPr/>
      </dsp:nvSpPr>
      <dsp:spPr>
        <a:xfrm>
          <a:off x="3809350" y="3927707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    </a:t>
          </a:r>
          <a:endParaRPr lang="en-GB" sz="3600" kern="1200" dirty="0"/>
        </a:p>
      </dsp:txBody>
      <dsp:txXfrm>
        <a:off x="3809350" y="3927707"/>
        <a:ext cx="2169318" cy="1205177"/>
      </dsp:txXfrm>
    </dsp:sp>
    <dsp:sp modelId="{F7B91147-0060-44FC-A8AB-134C267616AF}">
      <dsp:nvSpPr>
        <dsp:cNvPr id="0" name=""/>
        <dsp:cNvSpPr/>
      </dsp:nvSpPr>
      <dsp:spPr>
        <a:xfrm rot="5400000">
          <a:off x="4151585" y="1784681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Challenges</a:t>
          </a:r>
          <a:endParaRPr lang="en-GB" sz="2100" kern="1200" dirty="0"/>
        </a:p>
      </dsp:txBody>
      <dsp:txXfrm rot="-5400000">
        <a:off x="4554466" y="1967131"/>
        <a:ext cx="1202866" cy="1382606"/>
      </dsp:txXfrm>
    </dsp:sp>
    <dsp:sp modelId="{3CF646C1-2AFD-42F5-8D49-55121BFC4A57}">
      <dsp:nvSpPr>
        <dsp:cNvPr id="0" name=""/>
        <dsp:cNvSpPr/>
      </dsp:nvSpPr>
      <dsp:spPr>
        <a:xfrm rot="5400000">
          <a:off x="3427574" y="3540599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Challenges</a:t>
          </a:r>
          <a:endParaRPr lang="en-GB" sz="1900" kern="1200" dirty="0"/>
        </a:p>
      </dsp:txBody>
      <dsp:txXfrm rot="-5400000">
        <a:off x="3830455" y="3723049"/>
        <a:ext cx="1202866" cy="1382606"/>
      </dsp:txXfrm>
    </dsp:sp>
    <dsp:sp modelId="{0AD05E4E-08F8-4A70-9979-BB4B0E083A37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   </a:t>
          </a:r>
          <a:endParaRPr lang="en-GB" sz="3600" kern="1200" dirty="0"/>
        </a:p>
      </dsp:txBody>
      <dsp:txXfrm>
        <a:off x="5437901" y="3811668"/>
        <a:ext cx="2241629" cy="1205177"/>
      </dsp:txXfrm>
    </dsp:sp>
    <dsp:sp modelId="{B07D2776-B4CB-4749-9920-7078CEE90330}">
      <dsp:nvSpPr>
        <dsp:cNvPr id="0" name=""/>
        <dsp:cNvSpPr/>
      </dsp:nvSpPr>
      <dsp:spPr>
        <a:xfrm rot="5400000">
          <a:off x="3161328" y="3540604"/>
          <a:ext cx="886267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021960" y="4118934"/>
        <a:ext cx="1165004" cy="5908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B925D-EE2F-40DF-9A46-167046BFBB69}">
      <dsp:nvSpPr>
        <dsp:cNvPr id="0" name=""/>
        <dsp:cNvSpPr/>
      </dsp:nvSpPr>
      <dsp:spPr>
        <a:xfrm rot="5400000">
          <a:off x="433604" y="1925608"/>
          <a:ext cx="1290287" cy="214700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4F986-ECA0-4AC5-A015-F4E543F430FF}">
      <dsp:nvSpPr>
        <dsp:cNvPr id="0" name=""/>
        <dsp:cNvSpPr/>
      </dsp:nvSpPr>
      <dsp:spPr>
        <a:xfrm>
          <a:off x="218223" y="2567101"/>
          <a:ext cx="1938331" cy="1699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Income acquisition</a:t>
          </a:r>
          <a:endParaRPr lang="en-GB" sz="2300" kern="1200" dirty="0"/>
        </a:p>
      </dsp:txBody>
      <dsp:txXfrm>
        <a:off x="218223" y="2567101"/>
        <a:ext cx="1938331" cy="1699061"/>
      </dsp:txXfrm>
    </dsp:sp>
    <dsp:sp modelId="{076B1128-EAAC-4C5A-81FB-E33A42E013C1}">
      <dsp:nvSpPr>
        <dsp:cNvPr id="0" name=""/>
        <dsp:cNvSpPr/>
      </dsp:nvSpPr>
      <dsp:spPr>
        <a:xfrm>
          <a:off x="1790832" y="1767543"/>
          <a:ext cx="365722" cy="36572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D1017-AEAA-4F91-BFFF-558898937165}">
      <dsp:nvSpPr>
        <dsp:cNvPr id="0" name=""/>
        <dsp:cNvSpPr/>
      </dsp:nvSpPr>
      <dsp:spPr>
        <a:xfrm rot="5400000">
          <a:off x="2806501" y="1338432"/>
          <a:ext cx="1290287" cy="214700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EC4BB-06D8-4B8E-A4D7-DFD8EB96C6AB}">
      <dsp:nvSpPr>
        <dsp:cNvPr id="0" name=""/>
        <dsp:cNvSpPr/>
      </dsp:nvSpPr>
      <dsp:spPr>
        <a:xfrm>
          <a:off x="2591120" y="1979926"/>
          <a:ext cx="1938331" cy="1699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Engagement and communications</a:t>
          </a:r>
          <a:endParaRPr lang="en-GB" sz="2300" kern="1200" dirty="0"/>
        </a:p>
      </dsp:txBody>
      <dsp:txXfrm>
        <a:off x="2591120" y="1979926"/>
        <a:ext cx="1938331" cy="1699061"/>
      </dsp:txXfrm>
    </dsp:sp>
    <dsp:sp modelId="{0822BE3E-146C-4D06-9691-0F7BFEC32EE7}">
      <dsp:nvSpPr>
        <dsp:cNvPr id="0" name=""/>
        <dsp:cNvSpPr/>
      </dsp:nvSpPr>
      <dsp:spPr>
        <a:xfrm>
          <a:off x="4163729" y="1180367"/>
          <a:ext cx="365722" cy="36572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7701B-EDEC-4825-BFC5-51B88037E846}">
      <dsp:nvSpPr>
        <dsp:cNvPr id="0" name=""/>
        <dsp:cNvSpPr/>
      </dsp:nvSpPr>
      <dsp:spPr>
        <a:xfrm rot="5400000">
          <a:off x="5179398" y="751257"/>
          <a:ext cx="1290287" cy="214700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71EBD-8464-4179-94A2-C695CD0BFFB6}">
      <dsp:nvSpPr>
        <dsp:cNvPr id="0" name=""/>
        <dsp:cNvSpPr/>
      </dsp:nvSpPr>
      <dsp:spPr>
        <a:xfrm>
          <a:off x="4964017" y="1392750"/>
          <a:ext cx="1938331" cy="1699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Strategies, innovation</a:t>
          </a:r>
          <a:endParaRPr lang="en-GB" sz="2300" kern="1200" dirty="0"/>
        </a:p>
      </dsp:txBody>
      <dsp:txXfrm>
        <a:off x="4964017" y="1392750"/>
        <a:ext cx="1938331" cy="1699061"/>
      </dsp:txXfrm>
    </dsp:sp>
    <dsp:sp modelId="{033B771C-C80C-429F-BAEF-EA9FC1BA4783}">
      <dsp:nvSpPr>
        <dsp:cNvPr id="0" name=""/>
        <dsp:cNvSpPr/>
      </dsp:nvSpPr>
      <dsp:spPr>
        <a:xfrm>
          <a:off x="6536625" y="593192"/>
          <a:ext cx="365722" cy="36572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20048-6751-432A-A7FA-B0814EF780C2}">
      <dsp:nvSpPr>
        <dsp:cNvPr id="0" name=""/>
        <dsp:cNvSpPr/>
      </dsp:nvSpPr>
      <dsp:spPr>
        <a:xfrm rot="5400000">
          <a:off x="7552294" y="164081"/>
          <a:ext cx="1290287" cy="214700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4FE17-2672-4387-8ED1-38274B4A5118}">
      <dsp:nvSpPr>
        <dsp:cNvPr id="0" name=""/>
        <dsp:cNvSpPr/>
      </dsp:nvSpPr>
      <dsp:spPr>
        <a:xfrm>
          <a:off x="7336913" y="805574"/>
          <a:ext cx="1938331" cy="1699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Relationship management</a:t>
          </a:r>
          <a:endParaRPr lang="en-GB" sz="2300" kern="1200" dirty="0"/>
        </a:p>
      </dsp:txBody>
      <dsp:txXfrm>
        <a:off x="7336913" y="805574"/>
        <a:ext cx="1938331" cy="1699061"/>
      </dsp:txXfrm>
    </dsp:sp>
    <dsp:sp modelId="{D452600A-106D-4D2F-85D0-B2BD44CB92EF}">
      <dsp:nvSpPr>
        <dsp:cNvPr id="0" name=""/>
        <dsp:cNvSpPr/>
      </dsp:nvSpPr>
      <dsp:spPr>
        <a:xfrm>
          <a:off x="8909522" y="6016"/>
          <a:ext cx="365722" cy="36572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224F4-4E60-402B-94B2-2CFFC251A399}">
      <dsp:nvSpPr>
        <dsp:cNvPr id="0" name=""/>
        <dsp:cNvSpPr/>
      </dsp:nvSpPr>
      <dsp:spPr>
        <a:xfrm rot="5400000">
          <a:off x="9925191" y="-423093"/>
          <a:ext cx="1290287" cy="214700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173F0-7505-42AA-90F5-28DDA7A1E898}">
      <dsp:nvSpPr>
        <dsp:cNvPr id="0" name=""/>
        <dsp:cNvSpPr/>
      </dsp:nvSpPr>
      <dsp:spPr>
        <a:xfrm>
          <a:off x="9709810" y="218399"/>
          <a:ext cx="1938331" cy="1699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Enabling environment</a:t>
          </a:r>
          <a:endParaRPr lang="en-GB" sz="2300" kern="1200" dirty="0"/>
        </a:p>
      </dsp:txBody>
      <dsp:txXfrm>
        <a:off x="9709810" y="218399"/>
        <a:ext cx="1938331" cy="1699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E2678-72E1-7E46-B067-EDE22C07B80F}" type="datetimeFigureOut">
              <a:rPr lang="en-US" smtClean="0"/>
              <a:t>28/01/2021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9862A-C43F-5C4D-A9D3-BAC1A3874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08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CDA76-1926-8744-9989-F41125C3BC00}" type="datetimeFigureOut">
              <a:rPr lang="en-US" smtClean="0"/>
              <a:t>27/01/2021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6C5B2-41DD-BF4F-9067-4283D7F96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1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63816-ABB5-3845-9E89-9EB4922FAA09}" type="slidenum">
              <a:rPr lang="x-none" smtClean="0"/>
              <a:t>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676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1999" cy="43156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Drag relevant picture/photo to </a:t>
            </a:r>
          </a:p>
          <a:p>
            <a:r>
              <a:rPr lang="en-US" dirty="0"/>
              <a:t>placeholder or click icon to add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865732"/>
            <a:ext cx="3124199" cy="976224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i="0" baseline="0">
                <a:solidFill>
                  <a:srgbClr val="0498D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Presenter’s </a:t>
            </a:r>
            <a:r>
              <a:rPr lang="en-US" altLang="zh-CN" dirty="0"/>
              <a:t>Name</a:t>
            </a:r>
            <a:br>
              <a:rPr lang="en-US" altLang="zh-CN" dirty="0"/>
            </a:br>
            <a:r>
              <a:rPr lang="en-US" altLang="zh-CN" dirty="0"/>
              <a:t>Title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-US" altLang="zh-CN" dirty="0"/>
              <a:t>Office</a:t>
            </a:r>
            <a:br>
              <a:rPr lang="en-US" altLang="zh-CN" dirty="0"/>
            </a:br>
            <a:r>
              <a:rPr lang="en-US" altLang="zh-CN" dirty="0"/>
              <a:t>Email</a:t>
            </a:r>
            <a:endParaRPr lang="en-US" dirty="0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8272543" y="4878388"/>
            <a:ext cx="0" cy="963568"/>
          </a:xfrm>
          <a:prstGeom prst="line">
            <a:avLst/>
          </a:prstGeom>
          <a:ln w="19050">
            <a:solidFill>
              <a:srgbClr val="04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155703" y="4103959"/>
            <a:ext cx="5593380" cy="139798"/>
          </a:xfrm>
        </p:spPr>
        <p:txBody>
          <a:bodyPr anchor="b" anchorCtr="0">
            <a:normAutofit/>
          </a:bodyPr>
          <a:lstStyle>
            <a:lvl1pPr marL="0" algn="r" defTabSz="914400" rtl="0" eaLnBrk="1" latinLnBrk="0" hangingPunct="1">
              <a:defRPr lang="en-GB" sz="1000" b="1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Description of Photo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185B0DF9-4A47-5144-8A68-D4B67F0DF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4865732"/>
            <a:ext cx="7500936" cy="963568"/>
          </a:xfrm>
        </p:spPr>
        <p:txBody>
          <a:bodyPr anchor="ctr"/>
          <a:lstStyle>
            <a:lvl1pPr algn="r">
              <a:defRPr b="1" i="0" cap="none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 (maximum 2 lines)</a:t>
            </a:r>
            <a:endParaRPr lang="en-KE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9609F50-2630-9D40-81AB-6CB3F3448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6750" y="6224537"/>
            <a:ext cx="3462337" cy="41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07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AB801A-2FC6-184F-B8A1-7475E4D87B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64731"/>
            <a:ext cx="12192001" cy="1190942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35ED270F-A9BE-7149-9486-BCD652384933}"/>
              </a:ext>
            </a:extLst>
          </p:cNvPr>
          <p:cNvSpPr txBox="1">
            <a:spLocks/>
          </p:cNvSpPr>
          <p:nvPr userDrawn="1"/>
        </p:nvSpPr>
        <p:spPr>
          <a:xfrm>
            <a:off x="442913" y="1419420"/>
            <a:ext cx="11304051" cy="965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000" dirty="0">
                <a:solidFill>
                  <a:srgbClr val="14B9E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  <a:endParaRPr lang="en-KE" sz="10000" dirty="0">
              <a:solidFill>
                <a:srgbClr val="14B9E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822AE9-C8CE-8740-86BB-865F697D3633}"/>
              </a:ext>
            </a:extLst>
          </p:cNvPr>
          <p:cNvSpPr txBox="1"/>
          <p:nvPr userDrawn="1"/>
        </p:nvSpPr>
        <p:spPr>
          <a:xfrm>
            <a:off x="374108" y="4157212"/>
            <a:ext cx="4826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KE" sz="4000" b="0" i="0" dirty="0">
                <a:solidFill>
                  <a:srgbClr val="00B2E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www.unhabitat.org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08B3D8C-8E98-714E-BE68-59C08D72B4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899" y="4329114"/>
            <a:ext cx="4588929" cy="54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83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D3F2FB7-C9CD-4663-8FA3-8C3A186676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1" y="260349"/>
            <a:ext cx="11306173" cy="53975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en-US" sz="3600" b="1" i="0" kern="1200" cap="none" spc="100" baseline="0" dirty="0">
                <a:solidFill>
                  <a:srgbClr val="0098D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r>
              <a:rPr lang="en-US" altLang="zh-CN" dirty="0"/>
              <a:t>Slide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40D719-4AFD-4F94-BC3D-57BD25A56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2384425"/>
            <a:ext cx="11306173" cy="344487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buClr>
                <a:schemeClr val="tx1"/>
              </a:buClr>
              <a:defRPr lang="en-US" sz="24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78B8B6D-A8DE-46FA-A28C-8DE031482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2" y="1689177"/>
            <a:ext cx="11306173" cy="32536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2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>
              <a:defRPr sz="3600">
                <a:latin typeface="+mj-lt"/>
              </a:defRPr>
            </a:lvl2pPr>
            <a:lvl3pPr algn="r">
              <a:defRPr sz="2800">
                <a:latin typeface="+mj-lt"/>
              </a:defRPr>
            </a:lvl3pPr>
            <a:lvl4pPr algn="r">
              <a:defRPr sz="2800">
                <a:latin typeface="+mj-lt"/>
              </a:defRPr>
            </a:lvl4pPr>
            <a:lvl5pPr algn="r">
              <a:defRPr sz="2800">
                <a:latin typeface="+mj-lt"/>
              </a:defRPr>
            </a:lvl5pPr>
          </a:lstStyle>
          <a:p>
            <a:pPr lvl="0"/>
            <a:r>
              <a:rPr lang="en-US" dirty="0"/>
              <a:t>Click to </a:t>
            </a:r>
            <a:r>
              <a:rPr lang="en-US" altLang="zh-CN" dirty="0"/>
              <a:t>Edit</a:t>
            </a:r>
            <a:r>
              <a:rPr lang="zh-CN" altLang="en-US" dirty="0"/>
              <a:t> </a:t>
            </a:r>
            <a:r>
              <a:rPr lang="en-US" altLang="zh-CN" dirty="0"/>
              <a:t>Sub-Title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249937C-CA8E-4370-B3EA-83003423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3182" y="6165850"/>
            <a:ext cx="1660018" cy="4318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F977929-C204-8947-88C5-929E4AB8A69C}" type="datetime2">
              <a:rPr lang="en-US" smtClean="0"/>
              <a:pPr/>
              <a:t>Wednesday, January 27, 2021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4826187-36F1-4AC6-ACE5-8339337C5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9758" y="6165850"/>
            <a:ext cx="4259395" cy="431800"/>
          </a:xfrm>
          <a:prstGeom prst="rect">
            <a:avLst/>
          </a:prstGeom>
        </p:spPr>
        <p:txBody>
          <a:bodyPr vert="horz" wrap="square" lIns="0" tIns="0" rIns="0" bIns="0" rtlCol="0" anchor="b"/>
          <a:lstStyle>
            <a:lvl1pPr algn="l">
              <a:defRPr sz="1000" b="0" i="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DB3B024-87F4-4557-B966-906BE04A9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913" y="6165850"/>
            <a:ext cx="536639" cy="431800"/>
          </a:xfrm>
          <a:prstGeom prst="rect">
            <a:avLst/>
          </a:prstGeom>
        </p:spPr>
        <p:txBody>
          <a:bodyPr vert="horz" wrap="square" lIns="0" tIns="0" rIns="0" bIns="0" rtlCol="0" anchor="b"/>
          <a:lstStyle>
            <a:lvl1pPr algn="l"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Frutiger LT Std 67 Bold Condensed" charset="0"/>
                <a:cs typeface="Frutiger LT Std 67 Bold Condensed" charset="0"/>
              </a:defRPr>
            </a:lvl1pPr>
          </a:lstStyle>
          <a:p>
            <a:fld id="{2CFC8E84-CF7F-2F4F-881B-8D7473850D40}" type="slidenum">
              <a:rPr lang="en-US" smtClean="0"/>
              <a:pPr/>
              <a:t>‹#›</a:t>
            </a:fld>
            <a:r>
              <a:rPr lang="en-US" dirty="0"/>
              <a:t>   |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CBE10DC-A6D4-4B22-8D17-3E510EC662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6750" y="6224537"/>
            <a:ext cx="3462337" cy="41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26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5230A3-DFCA-EF4C-BE24-ED7D3DD5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CACF7F-4582-0042-8B89-5130C75322AC}" type="datetimeFigureOut">
              <a:rPr lang="x-none" smtClean="0"/>
              <a:t>27/01/2021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39CDE4-DE50-C140-8247-A7A8A1812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EE4D4-D6FB-B94F-A075-457D8D7A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3898BE-C0CA-504E-BBD9-8A54446754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8424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D102F-F220-4E57-BDD6-CCEBB93D58AF}"/>
              </a:ext>
            </a:extLst>
          </p:cNvPr>
          <p:cNvGrpSpPr/>
          <p:nvPr userDrawn="1"/>
        </p:nvGrpSpPr>
        <p:grpSpPr>
          <a:xfrm>
            <a:off x="12558029" y="1"/>
            <a:ext cx="1644047" cy="1816099"/>
            <a:chOff x="9433981" y="1"/>
            <a:chExt cx="1644047" cy="1816099"/>
          </a:xfrm>
        </p:grpSpPr>
        <p:sp>
          <p:nvSpPr>
            <p:cNvPr id="13" name="Rectangle: Folded Corner 12">
              <a:extLst>
                <a:ext uri="{FF2B5EF4-FFF2-40B4-BE49-F238E27FC236}">
                  <a16:creationId xmlns:a16="http://schemas.microsoft.com/office/drawing/2014/main" id="{8C7E1A5C-1B15-4E0A-8682-D203C7DE6B6B}"/>
                </a:ext>
              </a:extLst>
            </p:cNvPr>
            <p:cNvSpPr/>
            <p:nvPr userDrawn="1"/>
          </p:nvSpPr>
          <p:spPr>
            <a:xfrm>
              <a:off x="9433981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200" i="1" dirty="0">
                  <a:solidFill>
                    <a:schemeClr val="accent2">
                      <a:lumMod val="50000"/>
                    </a:schemeClr>
                  </a:solidFill>
                </a:rPr>
                <a:t>(*Only available to Microsoft 365 subscribers)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30CBBC-4DBF-48F3-A80A-5B9A523158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" b="5479"/>
            <a:stretch/>
          </p:blipFill>
          <p:spPr>
            <a:xfrm>
              <a:off x="10677978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257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822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B822A7AF-0E83-B145-BEF9-8453306486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60350"/>
            <a:ext cx="5400673" cy="9398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 b="1" cap="none">
                <a:solidFill>
                  <a:srgbClr val="00B2E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D81D9-99FD-6E41-9BB4-BCAFBA3C5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8413" y="0"/>
            <a:ext cx="5843587" cy="58293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BC0EA-DB5D-0946-946C-C033C9CF15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3182" y="6165850"/>
            <a:ext cx="1660018" cy="4318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F977929-C204-8947-88C5-929E4AB8A69C}" type="datetime2">
              <a:rPr lang="en-US" smtClean="0"/>
              <a:pPr/>
              <a:t>Wednesday, January 27,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79CE4-6D7F-B44A-85ED-21D774F81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9758" y="6165850"/>
            <a:ext cx="4259395" cy="431800"/>
          </a:xfrm>
          <a:prstGeom prst="rect">
            <a:avLst/>
          </a:prstGeom>
        </p:spPr>
        <p:txBody>
          <a:bodyPr vert="horz" wrap="square" lIns="0" tIns="0" rIns="0" bIns="0" rtlCol="0" anchor="b"/>
          <a:lstStyle>
            <a:lvl1pPr algn="l">
              <a:defRPr sz="1000" b="0" i="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9AA7C-B3A8-6D4D-BB57-BE139A9D8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913" y="6165850"/>
            <a:ext cx="536639" cy="431800"/>
          </a:xfrm>
          <a:prstGeom prst="rect">
            <a:avLst/>
          </a:prstGeom>
        </p:spPr>
        <p:txBody>
          <a:bodyPr vert="horz" wrap="square" lIns="0" tIns="0" rIns="0" bIns="0" rtlCol="0" anchor="b"/>
          <a:lstStyle>
            <a:lvl1pPr algn="l"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Frutiger LT Std 67 Bold Condensed" charset="0"/>
                <a:cs typeface="Frutiger LT Std 67 Bold Condensed" charset="0"/>
              </a:defRPr>
            </a:lvl1pPr>
          </a:lstStyle>
          <a:p>
            <a:fld id="{2CFC8E84-CF7F-2F4F-881B-8D7473850D40}" type="slidenum">
              <a:rPr lang="en-US" smtClean="0"/>
              <a:pPr/>
              <a:t>‹#›</a:t>
            </a:fld>
            <a:r>
              <a:rPr lang="en-US" dirty="0"/>
              <a:t>   |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CA5F65-7037-6549-B586-55D87B20219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7675" y="1665288"/>
            <a:ext cx="5395911" cy="41640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E631EF3-1D80-6443-8293-F0C9E94E70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6750" y="6224537"/>
            <a:ext cx="3462337" cy="41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24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42911" y="260349"/>
            <a:ext cx="11306173" cy="539751"/>
          </a:xfrm>
        </p:spPr>
        <p:txBody>
          <a:bodyPr anchor="b">
            <a:normAutofit/>
          </a:bodyPr>
          <a:lstStyle>
            <a:lvl1pPr>
              <a:defRPr lang="en-US" sz="3600" b="1" i="0" kern="1200" cap="none" spc="100" baseline="0" dirty="0">
                <a:solidFill>
                  <a:srgbClr val="0098D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r>
              <a:rPr lang="en-US" altLang="zh-CN" dirty="0"/>
              <a:t>Slide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2913" y="2384425"/>
            <a:ext cx="11306173" cy="3444875"/>
          </a:xfr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buClr>
                <a:schemeClr val="tx1"/>
              </a:buClr>
              <a:defRPr lang="en-US" sz="2400" kern="120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2" y="1689177"/>
            <a:ext cx="11306173" cy="325361"/>
          </a:xfrm>
        </p:spPr>
        <p:txBody>
          <a:bodyPr lIns="0" tIns="0" rIns="0" bIns="0" anchor="t">
            <a:noAutofit/>
          </a:bodyPr>
          <a:lstStyle>
            <a:lvl1pPr algn="l">
              <a:defRPr sz="32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>
              <a:defRPr sz="3600">
                <a:latin typeface="+mj-lt"/>
              </a:defRPr>
            </a:lvl2pPr>
            <a:lvl3pPr algn="r">
              <a:defRPr sz="2800">
                <a:latin typeface="+mj-lt"/>
              </a:defRPr>
            </a:lvl3pPr>
            <a:lvl4pPr algn="r">
              <a:defRPr sz="2800">
                <a:latin typeface="+mj-lt"/>
              </a:defRPr>
            </a:lvl4pPr>
            <a:lvl5pPr algn="r">
              <a:defRPr sz="2800">
                <a:latin typeface="+mj-lt"/>
              </a:defRPr>
            </a:lvl5pPr>
          </a:lstStyle>
          <a:p>
            <a:pPr lvl="0"/>
            <a:r>
              <a:rPr lang="en-US" dirty="0"/>
              <a:t>Click to </a:t>
            </a:r>
            <a:r>
              <a:rPr lang="en-US" altLang="zh-CN" dirty="0"/>
              <a:t>Edit</a:t>
            </a:r>
            <a:r>
              <a:rPr lang="zh-CN" altLang="en-US" dirty="0"/>
              <a:t> </a:t>
            </a:r>
            <a:r>
              <a:rPr lang="en-US" altLang="zh-CN" dirty="0"/>
              <a:t>Sub-Title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7109083-2A98-414E-9B16-D57673C70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3182" y="6165850"/>
            <a:ext cx="1660018" cy="4318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F977929-C204-8947-88C5-929E4AB8A69C}" type="datetime2">
              <a:rPr lang="en-US" smtClean="0"/>
              <a:pPr/>
              <a:t>Wednesday, January 27, 2021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401CBDE-1913-D64B-A7F8-029EFFCC1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9758" y="6165850"/>
            <a:ext cx="4259395" cy="431800"/>
          </a:xfrm>
          <a:prstGeom prst="rect">
            <a:avLst/>
          </a:prstGeom>
        </p:spPr>
        <p:txBody>
          <a:bodyPr vert="horz" wrap="square" lIns="0" tIns="0" rIns="0" bIns="0" rtlCol="0" anchor="b"/>
          <a:lstStyle>
            <a:lvl1pPr algn="l">
              <a:defRPr sz="1000" b="0" i="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89E44D2-0B1A-EC4F-B48A-2C844F513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913" y="6165850"/>
            <a:ext cx="536639" cy="431800"/>
          </a:xfrm>
          <a:prstGeom prst="rect">
            <a:avLst/>
          </a:prstGeom>
        </p:spPr>
        <p:txBody>
          <a:bodyPr vert="horz" wrap="square" lIns="0" tIns="0" rIns="0" bIns="0" rtlCol="0" anchor="b"/>
          <a:lstStyle>
            <a:lvl1pPr algn="l"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Frutiger LT Std 67 Bold Condensed" charset="0"/>
                <a:cs typeface="Frutiger LT Std 67 Bold Condensed" charset="0"/>
              </a:defRPr>
            </a:lvl1pPr>
          </a:lstStyle>
          <a:p>
            <a:fld id="{2CFC8E84-CF7F-2F4F-881B-8D7473850D40}" type="slidenum">
              <a:rPr lang="en-US" smtClean="0"/>
              <a:pPr/>
              <a:t>‹#›</a:t>
            </a:fld>
            <a:r>
              <a:rPr lang="en-US" dirty="0"/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114649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2" y="1665288"/>
            <a:ext cx="5400675" cy="41640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8412" y="1677988"/>
            <a:ext cx="5400675" cy="41513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DA881AB-952D-F644-99D5-790D86C4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3182" y="6165850"/>
            <a:ext cx="1660018" cy="4318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F977929-C204-8947-88C5-929E4AB8A69C}" type="datetime2">
              <a:rPr lang="en-US" smtClean="0"/>
              <a:pPr/>
              <a:t>Wednesday, January 27, 2021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E6CE3A9-D324-EC4B-971F-3CFAC9CBF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9758" y="6165850"/>
            <a:ext cx="4259395" cy="431800"/>
          </a:xfrm>
          <a:prstGeom prst="rect">
            <a:avLst/>
          </a:prstGeom>
        </p:spPr>
        <p:txBody>
          <a:bodyPr vert="horz" wrap="square" lIns="0" tIns="0" rIns="0" bIns="0" rtlCol="0" anchor="b"/>
          <a:lstStyle>
            <a:lvl1pPr algn="l">
              <a:defRPr sz="1000" b="0" i="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08D945-CA71-9D47-94AE-20DAB7B4F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913" y="6165850"/>
            <a:ext cx="536639" cy="431800"/>
          </a:xfrm>
          <a:prstGeom prst="rect">
            <a:avLst/>
          </a:prstGeom>
        </p:spPr>
        <p:txBody>
          <a:bodyPr vert="horz" wrap="square" lIns="0" tIns="0" rIns="0" bIns="0" rtlCol="0" anchor="b"/>
          <a:lstStyle>
            <a:lvl1pPr algn="l"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Frutiger LT Std 67 Bold Condensed" charset="0"/>
                <a:cs typeface="Frutiger LT Std 67 Bold Condensed" charset="0"/>
              </a:defRPr>
            </a:lvl1pPr>
          </a:lstStyle>
          <a:p>
            <a:fld id="{2CFC8E84-CF7F-2F4F-881B-8D7473850D40}" type="slidenum">
              <a:rPr lang="en-US" smtClean="0"/>
              <a:pPr/>
              <a:t>‹#›</a:t>
            </a:fld>
            <a:r>
              <a:rPr lang="en-US" dirty="0"/>
              <a:t>   |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706251-10B6-1C42-BA2C-4ADE7A4853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1" y="260349"/>
            <a:ext cx="11306173" cy="539751"/>
          </a:xfrm>
        </p:spPr>
        <p:txBody>
          <a:bodyPr anchor="b">
            <a:normAutofit/>
          </a:bodyPr>
          <a:lstStyle>
            <a:lvl1pPr>
              <a:defRPr lang="en-US" sz="3600" b="1" i="0" kern="1200" cap="none" spc="100" baseline="0" dirty="0">
                <a:solidFill>
                  <a:srgbClr val="0098D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r>
              <a:rPr lang="en-US" altLang="zh-CN" dirty="0"/>
              <a:t>Slide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10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1090610"/>
            <a:ext cx="5424553" cy="358775"/>
          </a:xfrm>
        </p:spPr>
        <p:txBody>
          <a:bodyPr lIns="0" r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 cap="none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913" y="1679577"/>
            <a:ext cx="5395150" cy="41640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3938" y="1090610"/>
            <a:ext cx="5395150" cy="358775"/>
          </a:xfrm>
        </p:spPr>
        <p:txBody>
          <a:bodyPr lIns="0" r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400" b="1" i="0" kern="1200" cap="none" baseline="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3938" y="1679577"/>
            <a:ext cx="5395150" cy="41640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2EA2735-A2E1-234E-A32D-1DE5950D8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3182" y="6165850"/>
            <a:ext cx="1660018" cy="4318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F977929-C204-8947-88C5-929E4AB8A69C}" type="datetime2">
              <a:rPr lang="en-US" smtClean="0"/>
              <a:pPr/>
              <a:t>Wednesday, January 27, 2021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CFC87E6-3081-074A-B917-8678F0D98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9758" y="6165850"/>
            <a:ext cx="4259395" cy="431800"/>
          </a:xfrm>
          <a:prstGeom prst="rect">
            <a:avLst/>
          </a:prstGeom>
        </p:spPr>
        <p:txBody>
          <a:bodyPr vert="horz" wrap="square" lIns="0" tIns="0" rIns="0" bIns="0" rtlCol="0" anchor="b"/>
          <a:lstStyle>
            <a:lvl1pPr algn="l">
              <a:defRPr sz="1000" b="0" i="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CA50E96-F8D8-8042-8466-DEFE5D42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2913" y="6165850"/>
            <a:ext cx="536639" cy="431800"/>
          </a:xfrm>
          <a:prstGeom prst="rect">
            <a:avLst/>
          </a:prstGeom>
        </p:spPr>
        <p:txBody>
          <a:bodyPr vert="horz" wrap="square" lIns="0" tIns="0" rIns="0" bIns="0" rtlCol="0" anchor="b"/>
          <a:lstStyle>
            <a:lvl1pPr algn="l"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Frutiger LT Std 67 Bold Condensed" charset="0"/>
                <a:cs typeface="Frutiger LT Std 67 Bold Condensed" charset="0"/>
              </a:defRPr>
            </a:lvl1pPr>
          </a:lstStyle>
          <a:p>
            <a:fld id="{2CFC8E84-CF7F-2F4F-881B-8D7473850D40}" type="slidenum">
              <a:rPr lang="en-US" smtClean="0"/>
              <a:pPr/>
              <a:t>‹#›</a:t>
            </a:fld>
            <a:r>
              <a:rPr lang="en-US" dirty="0"/>
              <a:t>   |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753D1DD-9567-994B-8263-52D2BD6D5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1" y="260349"/>
            <a:ext cx="11306173" cy="539751"/>
          </a:xfrm>
        </p:spPr>
        <p:txBody>
          <a:bodyPr anchor="b">
            <a:normAutofit/>
          </a:bodyPr>
          <a:lstStyle>
            <a:lvl1pPr>
              <a:defRPr lang="en-US" sz="3600" b="1" i="0" kern="1200" cap="none" spc="100" baseline="0" dirty="0">
                <a:solidFill>
                  <a:srgbClr val="0098D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r>
              <a:rPr lang="en-US" altLang="zh-CN" dirty="0"/>
              <a:t>Slide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53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9A28861-F6C7-E349-B42B-DA336E7B01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3182" y="6165850"/>
            <a:ext cx="1660018" cy="4318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F977929-C204-8947-88C5-929E4AB8A69C}" type="datetime2">
              <a:rPr lang="en-US" smtClean="0"/>
              <a:pPr/>
              <a:t>Wednesday, January 27, 2021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C05A89A-D932-D642-B245-825BA9AF3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9758" y="6165850"/>
            <a:ext cx="4259395" cy="431800"/>
          </a:xfrm>
          <a:prstGeom prst="rect">
            <a:avLst/>
          </a:prstGeom>
        </p:spPr>
        <p:txBody>
          <a:bodyPr vert="horz" wrap="square" lIns="0" tIns="0" rIns="0" bIns="0" rtlCol="0" anchor="b"/>
          <a:lstStyle>
            <a:lvl1pPr algn="l">
              <a:defRPr sz="1000" b="0" i="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5E65F97-9D70-4942-B28C-ADC150D62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913" y="6165850"/>
            <a:ext cx="536639" cy="431800"/>
          </a:xfrm>
          <a:prstGeom prst="rect">
            <a:avLst/>
          </a:prstGeom>
        </p:spPr>
        <p:txBody>
          <a:bodyPr vert="horz" wrap="square" lIns="0" tIns="0" rIns="0" bIns="0" rtlCol="0" anchor="b"/>
          <a:lstStyle>
            <a:lvl1pPr algn="l"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Frutiger LT Std 67 Bold Condensed" charset="0"/>
                <a:cs typeface="Frutiger LT Std 67 Bold Condensed" charset="0"/>
              </a:defRPr>
            </a:lvl1pPr>
          </a:lstStyle>
          <a:p>
            <a:fld id="{2CFC8E84-CF7F-2F4F-881B-8D7473850D40}" type="slidenum">
              <a:rPr lang="en-US" smtClean="0"/>
              <a:pPr/>
              <a:t>‹#›</a:t>
            </a:fld>
            <a:r>
              <a:rPr lang="en-US" dirty="0"/>
              <a:t>   |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0C1B2F-2586-6043-9762-6F838ADEC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1" y="260349"/>
            <a:ext cx="11306173" cy="539751"/>
          </a:xfrm>
        </p:spPr>
        <p:txBody>
          <a:bodyPr anchor="b">
            <a:normAutofit/>
          </a:bodyPr>
          <a:lstStyle>
            <a:lvl1pPr>
              <a:defRPr lang="en-US" sz="3600" b="1" i="0" kern="1200" cap="none" spc="100" baseline="0" dirty="0">
                <a:solidFill>
                  <a:srgbClr val="0098D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r>
              <a:rPr lang="en-US" altLang="zh-CN" dirty="0"/>
              <a:t>Slide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7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FE8DC97-CCBC-3349-A8B0-9C7F4CC97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3182" y="6165850"/>
            <a:ext cx="1660018" cy="4318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F977929-C204-8947-88C5-929E4AB8A69C}" type="datetime2">
              <a:rPr lang="en-US" smtClean="0"/>
              <a:pPr/>
              <a:t>Wednesday, January 27, 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4979C76-CD11-FC48-AA30-A27F86421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9758" y="6165850"/>
            <a:ext cx="4259395" cy="431800"/>
          </a:xfrm>
          <a:prstGeom prst="rect">
            <a:avLst/>
          </a:prstGeom>
        </p:spPr>
        <p:txBody>
          <a:bodyPr vert="horz" wrap="square" lIns="0" tIns="0" rIns="0" bIns="0" rtlCol="0" anchor="b"/>
          <a:lstStyle>
            <a:lvl1pPr algn="l">
              <a:defRPr sz="1000" b="0" i="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0468BE-0F6A-284A-8190-8BF3B9A72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913" y="6165850"/>
            <a:ext cx="536639" cy="431800"/>
          </a:xfrm>
          <a:prstGeom prst="rect">
            <a:avLst/>
          </a:prstGeom>
        </p:spPr>
        <p:txBody>
          <a:bodyPr vert="horz" wrap="square" lIns="0" tIns="0" rIns="0" bIns="0" rtlCol="0" anchor="b"/>
          <a:lstStyle>
            <a:lvl1pPr algn="l"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Frutiger LT Std 67 Bold Condensed" charset="0"/>
                <a:cs typeface="Frutiger LT Std 67 Bold Condensed" charset="0"/>
              </a:defRPr>
            </a:lvl1pPr>
          </a:lstStyle>
          <a:p>
            <a:fld id="{2CFC8E84-CF7F-2F4F-881B-8D7473850D40}" type="slidenum">
              <a:rPr lang="en-US" smtClean="0"/>
              <a:pPr/>
              <a:t>‹#›</a:t>
            </a:fld>
            <a:r>
              <a:rPr lang="en-US" dirty="0"/>
              <a:t>   |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B451958-D8FA-7642-99C2-AA23FA9BA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1" y="260349"/>
            <a:ext cx="11306173" cy="539751"/>
          </a:xfrm>
        </p:spPr>
        <p:txBody>
          <a:bodyPr anchor="b">
            <a:normAutofit/>
          </a:bodyPr>
          <a:lstStyle>
            <a:lvl1pPr>
              <a:defRPr lang="en-US" sz="3600" b="1" i="0" kern="1200" cap="none" spc="100" baseline="0" dirty="0">
                <a:solidFill>
                  <a:srgbClr val="0098D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r>
              <a:rPr lang="en-US" altLang="zh-CN" dirty="0"/>
              <a:t>Slide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7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901113" y="762000"/>
            <a:ext cx="2847974" cy="5067300"/>
          </a:xfrm>
        </p:spPr>
        <p:txBody>
          <a:bodyPr vert="eaVert" lIns="0" tIns="0" rIns="0" bIns="0"/>
          <a:lstStyle>
            <a:lvl1pPr>
              <a:defRPr b="1" cap="none">
                <a:solidFill>
                  <a:srgbClr val="00B2E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62000"/>
            <a:ext cx="8129588" cy="50673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485F3A7-2702-A342-A1D7-C0FFD18C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3182" y="6165850"/>
            <a:ext cx="1660018" cy="4318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F977929-C204-8947-88C5-929E4AB8A69C}" type="datetime2">
              <a:rPr lang="en-US" smtClean="0"/>
              <a:pPr/>
              <a:t>Wednesday, January 27, 2021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8690776-5F46-4644-ABB9-95203FF01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9758" y="6165850"/>
            <a:ext cx="4259395" cy="431800"/>
          </a:xfrm>
          <a:prstGeom prst="rect">
            <a:avLst/>
          </a:prstGeom>
        </p:spPr>
        <p:txBody>
          <a:bodyPr vert="horz" wrap="square" lIns="0" tIns="0" rIns="0" bIns="0" rtlCol="0" anchor="b"/>
          <a:lstStyle>
            <a:lvl1pPr algn="l">
              <a:defRPr sz="1000" b="0" i="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684C25-AA5B-F049-9092-36E544EEF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913" y="6165850"/>
            <a:ext cx="536639" cy="431800"/>
          </a:xfrm>
          <a:prstGeom prst="rect">
            <a:avLst/>
          </a:prstGeom>
        </p:spPr>
        <p:txBody>
          <a:bodyPr vert="horz" wrap="square" lIns="0" tIns="0" rIns="0" bIns="0" rtlCol="0" anchor="b"/>
          <a:lstStyle>
            <a:lvl1pPr algn="l"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Frutiger LT Std 67 Bold Condensed" charset="0"/>
                <a:cs typeface="Frutiger LT Std 67 Bold Condensed" charset="0"/>
              </a:defRPr>
            </a:lvl1pPr>
          </a:lstStyle>
          <a:p>
            <a:fld id="{2CFC8E84-CF7F-2F4F-881B-8D7473850D40}" type="slidenum">
              <a:rPr lang="en-US" smtClean="0"/>
              <a:pPr/>
              <a:t>‹#›</a:t>
            </a:fld>
            <a:r>
              <a:rPr lang="en-US" dirty="0"/>
              <a:t>   |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BC58D93-B94B-4C45-AA90-D7F6E54C32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1564" y="6149866"/>
            <a:ext cx="4087523" cy="4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5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260352"/>
            <a:ext cx="11306175" cy="4968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1665292"/>
            <a:ext cx="11306175" cy="41462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0FFE29-F769-B642-9842-9FA2BDDEA1DE}"/>
              </a:ext>
            </a:extLst>
          </p:cNvPr>
          <p:cNvCxnSpPr>
            <a:cxnSpLocks/>
          </p:cNvCxnSpPr>
          <p:nvPr userDrawn="1"/>
        </p:nvCxnSpPr>
        <p:spPr>
          <a:xfrm>
            <a:off x="0" y="874643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66504EEE-564C-E646-9F58-325D3E1AA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3182" y="6165850"/>
            <a:ext cx="1660018" cy="4318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F977929-C204-8947-88C5-929E4AB8A69C}" type="datetime2">
              <a:rPr lang="en-US" smtClean="0"/>
              <a:pPr/>
              <a:t>Wednesday, January 27, 2021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774EB3E1-EC7F-6547-AA14-7A904D349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9758" y="6165850"/>
            <a:ext cx="4259395" cy="431800"/>
          </a:xfrm>
          <a:prstGeom prst="rect">
            <a:avLst/>
          </a:prstGeom>
        </p:spPr>
        <p:txBody>
          <a:bodyPr vert="horz" wrap="square" lIns="0" tIns="0" rIns="0" bIns="0" rtlCol="0" anchor="b"/>
          <a:lstStyle>
            <a:lvl1pPr algn="l">
              <a:defRPr sz="1000" b="0" i="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Footer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6E80C520-F683-E045-964F-28FE46213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913" y="6165850"/>
            <a:ext cx="536639" cy="431800"/>
          </a:xfrm>
          <a:prstGeom prst="rect">
            <a:avLst/>
          </a:prstGeom>
        </p:spPr>
        <p:txBody>
          <a:bodyPr vert="horz" wrap="square" lIns="0" tIns="0" rIns="0" bIns="0" rtlCol="0" anchor="b"/>
          <a:lstStyle>
            <a:lvl1pPr algn="l">
              <a:defRPr sz="1000" b="0" i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Frutiger LT Std 67 Bold Condensed" charset="0"/>
                <a:cs typeface="Frutiger LT Std 67 Bold Condensed" charset="0"/>
              </a:defRPr>
            </a:lvl1pPr>
          </a:lstStyle>
          <a:p>
            <a:fld id="{2CFC8E84-CF7F-2F4F-881B-8D7473850D40}" type="slidenum">
              <a:rPr lang="en-US" smtClean="0"/>
              <a:pPr/>
              <a:t>‹#›</a:t>
            </a:fld>
            <a:r>
              <a:rPr lang="en-US" dirty="0"/>
              <a:t>   |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0DB74A6-3B8A-8A4D-9D5A-5588C19E111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86750" y="6224537"/>
            <a:ext cx="3462337" cy="41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105" r:id="rId2"/>
    <p:sldLayoutId id="2147484106" r:id="rId3"/>
    <p:sldLayoutId id="2147484102" r:id="rId4"/>
    <p:sldLayoutId id="2147484093" r:id="rId5"/>
    <p:sldLayoutId id="2147484094" r:id="rId6"/>
    <p:sldLayoutId id="2147484095" r:id="rId7"/>
    <p:sldLayoutId id="2147484099" r:id="rId8"/>
    <p:sldLayoutId id="2147484100" r:id="rId9"/>
    <p:sldLayoutId id="2147484096" r:id="rId10"/>
    <p:sldLayoutId id="2147484107" r:id="rId11"/>
    <p:sldLayoutId id="2147484108" r:id="rId12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 cap="all" spc="100" baseline="0">
          <a:solidFill>
            <a:schemeClr val="tx1">
              <a:lumMod val="95000"/>
              <a:lumOff val="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SzPct val="100000"/>
        <a:buFont typeface="Tw Cen MT" panose="020B0602020104020603" pitchFamily="34" charset="0"/>
        <a:buChar char=" 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 3" pitchFamily="18" charset="2"/>
        <a:buChar char="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45" userDrawn="1">
          <p15:clr>
            <a:srgbClr val="F26B43"/>
          </p15:clr>
        </p15:guide>
        <p15:guide id="2" pos="7605" userDrawn="1">
          <p15:clr>
            <a:srgbClr val="F26B43"/>
          </p15:clr>
        </p15:guide>
        <p15:guide id="3" pos="52" userDrawn="1">
          <p15:clr>
            <a:srgbClr val="F26B43"/>
          </p15:clr>
        </p15:guide>
        <p15:guide id="4" orient="horz" pos="4269" userDrawn="1">
          <p15:clr>
            <a:srgbClr val="F26B43"/>
          </p15:clr>
        </p15:guide>
        <p15:guide id="5" orient="horz" pos="3672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7" pos="7401" userDrawn="1">
          <p15:clr>
            <a:srgbClr val="F26B43"/>
          </p15:clr>
        </p15:guide>
        <p15:guide id="8" pos="279" userDrawn="1">
          <p15:clr>
            <a:srgbClr val="F26B43"/>
          </p15:clr>
        </p15:guide>
        <p15:guide id="9" orient="horz" pos="4156" userDrawn="1">
          <p15:clr>
            <a:srgbClr val="F26B43"/>
          </p15:clr>
        </p15:guide>
        <p15:guide id="10" orient="horz" pos="51" userDrawn="1">
          <p15:clr>
            <a:srgbClr val="F26B43"/>
          </p15:clr>
        </p15:guide>
        <p15:guide id="11" orient="horz" pos="1049" userDrawn="1">
          <p15:clr>
            <a:srgbClr val="F26B43"/>
          </p15:clr>
        </p15:guide>
        <p15:guide id="12" orient="horz" pos="1275" userDrawn="1">
          <p15:clr>
            <a:srgbClr val="F26B43"/>
          </p15:clr>
        </p15:guide>
        <p15:guide id="13" orient="horz" pos="1502" userDrawn="1">
          <p15:clr>
            <a:srgbClr val="F26B43"/>
          </p15:clr>
        </p15:guide>
        <p15:guide id="14" orient="horz" pos="1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1100" dirty="0"/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095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s://undocs.org/A/RES/67/226" TargetMode="External"/><Relationship Id="rId7" Type="http://schemas.openxmlformats.org/officeDocument/2006/relationships/diagramColors" Target="../diagrams/colors4.xml"/><Relationship Id="rId2" Type="http://schemas.openxmlformats.org/officeDocument/2006/relationships/hyperlink" Target="https://www.un.org/ecosoc/sites/www.un.org.ecosoc/files/files/en/qcpr/SGR2019-Add%201%20-%20Funding%20Compact%20-%2018%20April%202019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>
            <a:extLst>
              <a:ext uri="{FF2B5EF4-FFF2-40B4-BE49-F238E27FC236}">
                <a16:creationId xmlns:a16="http://schemas.microsoft.com/office/drawing/2014/main" id="{B9250163-B7D4-43E4-A282-560CB419601D}"/>
              </a:ext>
            </a:extLst>
          </p:cNvPr>
          <p:cNvSpPr/>
          <p:nvPr/>
        </p:nvSpPr>
        <p:spPr>
          <a:xfrm>
            <a:off x="0" y="876300"/>
            <a:ext cx="12192000" cy="3225182"/>
          </a:xfrm>
          <a:custGeom>
            <a:avLst/>
            <a:gdLst/>
            <a:ahLst/>
            <a:cxnLst/>
            <a:rect l="l" t="t" r="r" b="b"/>
            <a:pathLst>
              <a:path w="12185650" h="6858000">
                <a:moveTo>
                  <a:pt x="12185345" y="0"/>
                </a:moveTo>
                <a:lnTo>
                  <a:pt x="0" y="0"/>
                </a:lnTo>
                <a:lnTo>
                  <a:pt x="0" y="6858000"/>
                </a:lnTo>
                <a:lnTo>
                  <a:pt x="12185345" y="6858000"/>
                </a:lnTo>
                <a:lnTo>
                  <a:pt x="12185345" y="0"/>
                </a:lnTo>
                <a:close/>
              </a:path>
            </a:pathLst>
          </a:custGeom>
          <a:solidFill>
            <a:srgbClr val="148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A5A1B3-D397-F942-86A3-CA9D369B7A8B}"/>
              </a:ext>
            </a:extLst>
          </p:cNvPr>
          <p:cNvSpPr txBox="1"/>
          <p:nvPr/>
        </p:nvSpPr>
        <p:spPr>
          <a:xfrm>
            <a:off x="668867" y="1428441"/>
            <a:ext cx="113159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Tw Cen MT Condensed" panose="020B0606020104020203" pitchFamily="34" charset="0"/>
                <a:cs typeface="Calibri" panose="020F0502020204030204" pitchFamily="34" charset="0"/>
              </a:rPr>
              <a:t>RESOURCE MOBILIZATION</a:t>
            </a:r>
          </a:p>
          <a:p>
            <a:r>
              <a:rPr lang="en-US" sz="3600" dirty="0">
                <a:solidFill>
                  <a:schemeClr val="bg1"/>
                </a:solidFill>
                <a:latin typeface="Tw Cen MT Condensed" panose="020B0606020104020203" pitchFamily="34" charset="0"/>
                <a:cs typeface="Calibri" panose="020F0502020204030204" pitchFamily="34" charset="0"/>
              </a:rPr>
              <a:t>January 2021</a:t>
            </a:r>
            <a:endParaRPr lang="en-US" sz="3600" i="1" dirty="0">
              <a:solidFill>
                <a:schemeClr val="bg1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A57FC3C-963C-4820-BCA8-CA14A83C2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86750" y="6224537"/>
            <a:ext cx="3462337" cy="41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08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3B22EBD-5F74-4F71-9DF4-7FC99FE46A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64731"/>
            <a:ext cx="12192001" cy="11909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3E312E-D4A8-4EBF-A9BB-B64F6B0CA114}"/>
              </a:ext>
            </a:extLst>
          </p:cNvPr>
          <p:cNvSpPr txBox="1"/>
          <p:nvPr/>
        </p:nvSpPr>
        <p:spPr>
          <a:xfrm>
            <a:off x="5291575" y="4784212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latin typeface="Frutiger LT Std 55 Roman" charset="0"/>
                <a:ea typeface="Frutiger LT Std 55 Roman" charset="0"/>
                <a:cs typeface="Frutiger LT Std 55 Roman" charset="0"/>
              </a:rPr>
              <a:t>www.unhabitat.org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86C7EC-DD6A-4532-B4C7-90047E373917}"/>
              </a:ext>
            </a:extLst>
          </p:cNvPr>
          <p:cNvSpPr txBox="1">
            <a:spLocks/>
          </p:cNvSpPr>
          <p:nvPr/>
        </p:nvSpPr>
        <p:spPr>
          <a:xfrm>
            <a:off x="405686" y="2175294"/>
            <a:ext cx="11393342" cy="703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Thank you!</a:t>
            </a:r>
            <a:endParaRPr lang="en-KE" sz="9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2" descr="C:\Users\Lusaba\Desktop\ALL 7\Habita Logo Blue.png">
            <a:extLst>
              <a:ext uri="{FF2B5EF4-FFF2-40B4-BE49-F238E27FC236}">
                <a16:creationId xmlns:a16="http://schemas.microsoft.com/office/drawing/2014/main" id="{3677415B-7BA9-48CC-AE3F-89FCB28C5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489" y="3986223"/>
            <a:ext cx="3201846" cy="57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20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908A56-68C6-4F48-9AE3-0A23C9086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27/1/2021</a:t>
            </a:r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8F60E-D118-480D-9406-04A8EF69C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98BE-C0CA-504E-BBD9-8A5444675426}" type="slidenum">
              <a:rPr lang="x-none" smtClean="0"/>
              <a:t>1</a:t>
            </a:fld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A623F-101A-486A-B63F-E8BCDDC4E3C4}"/>
              </a:ext>
            </a:extLst>
          </p:cNvPr>
          <p:cNvSpPr txBox="1"/>
          <p:nvPr/>
        </p:nvSpPr>
        <p:spPr>
          <a:xfrm>
            <a:off x="-48853" y="27879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INCOME TRENDS BY FUND 2014-2020 and PERFORMANCE IN 2020 </a:t>
            </a:r>
            <a:r>
              <a:rPr lang="en-US" i="1" dirty="0">
                <a:solidFill>
                  <a:schemeClr val="accent1"/>
                </a:solidFill>
              </a:rPr>
              <a:t>(as of31 December 2020)</a:t>
            </a:r>
            <a:endParaRPr lang="en-GB" i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B03842-D7C2-46D8-A928-39E7838DC401}"/>
              </a:ext>
            </a:extLst>
          </p:cNvPr>
          <p:cNvSpPr txBox="1"/>
          <p:nvPr/>
        </p:nvSpPr>
        <p:spPr>
          <a:xfrm>
            <a:off x="133350" y="4800600"/>
            <a:ext cx="8858250" cy="1162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98ABB37-C74D-437F-9F03-E4C00DE94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880097"/>
              </p:ext>
            </p:extLst>
          </p:nvPr>
        </p:nvGraphicFramePr>
        <p:xfrm>
          <a:off x="9525" y="3838047"/>
          <a:ext cx="12152671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761">
                  <a:extLst>
                    <a:ext uri="{9D8B030D-6E8A-4147-A177-3AD203B41FA5}">
                      <a16:colId xmlns:a16="http://schemas.microsoft.com/office/drawing/2014/main" val="1576359624"/>
                    </a:ext>
                  </a:extLst>
                </a:gridCol>
                <a:gridCol w="9241910">
                  <a:extLst>
                    <a:ext uri="{9D8B030D-6E8A-4147-A177-3AD203B41FA5}">
                      <a16:colId xmlns:a16="http://schemas.microsoft.com/office/drawing/2014/main" val="3839027606"/>
                    </a:ext>
                  </a:extLst>
                </a:gridCol>
              </a:tblGrid>
              <a:tr h="28583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TOTAL CONTRIBUTIONS</a:t>
                      </a:r>
                      <a:endParaRPr lang="en-GB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EF6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+mn-lt"/>
                        </a:rPr>
                        <a:t>10% higher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income in 2020 than 2019:  USD 208.2 million compared to USD 188.9 million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E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174035"/>
                  </a:ext>
                </a:extLst>
              </a:tr>
              <a:tr h="28583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+mn-lt"/>
                        </a:rPr>
                        <a:t>Regular Budget</a:t>
                      </a:r>
                      <a:endParaRPr lang="en-GB" sz="1600" b="1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EF6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UN-Habitat’s allocation from assessed contributions of Member States to UN System – shortfall in assessed contributions affects all agencies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E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822243"/>
                  </a:ext>
                </a:extLst>
              </a:tr>
              <a:tr h="2858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Foundation Non earmarked</a:t>
                      </a:r>
                      <a:endParaRPr lang="en-GB" sz="16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EF6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non-earmarked voluntary contributions for core normative activities; 2020 income only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21%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of target of US18.9 million</a:t>
                      </a:r>
                      <a:r>
                        <a:rPr lang="en-US" sz="1600" dirty="0">
                          <a:latin typeface="+mn-lt"/>
                        </a:rPr>
                        <a:t>; urgent support from Member States for the budget of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USD 10 million </a:t>
                      </a:r>
                      <a:r>
                        <a:rPr lang="en-US" sz="1600" dirty="0">
                          <a:latin typeface="+mn-lt"/>
                        </a:rPr>
                        <a:t>approved for 2021 </a:t>
                      </a:r>
                      <a:endParaRPr lang="en-GB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E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101334"/>
                  </a:ext>
                </a:extLst>
              </a:tr>
              <a:tr h="25410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EARMARKED CONTRIBUTIONS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EF6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Increase of </a:t>
                      </a:r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+mn-lt"/>
                        </a:rPr>
                        <a:t>14%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in demand for UN-Habitat’s services for earmarked programmes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E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675902"/>
                  </a:ext>
                </a:extLst>
              </a:tr>
              <a:tr h="254104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accent1"/>
                          </a:solidFill>
                          <a:latin typeface="+mn-lt"/>
                        </a:rPr>
                        <a:t>Foundation Special Purpose </a:t>
                      </a:r>
                    </a:p>
                  </a:txBody>
                  <a:tcPr>
                    <a:solidFill>
                      <a:srgbClr val="EEF6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voluntary earmarked contributions for global programmes e.g., World Urban Forum, Global Land Tool Network: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57% higher </a:t>
                      </a:r>
                      <a:r>
                        <a:rPr lang="en-US" sz="1600" dirty="0">
                          <a:latin typeface="+mn-lt"/>
                        </a:rPr>
                        <a:t>in 2020, demand for UN-Habitat’s normative services; reached 84% of target for 2020</a:t>
                      </a:r>
                      <a:endParaRPr lang="en-GB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E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360554"/>
                  </a:ext>
                </a:extLst>
              </a:tr>
              <a:tr h="54665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+mn-lt"/>
                        </a:rPr>
                        <a:t>Technical Cooperation</a:t>
                      </a:r>
                      <a:endParaRPr lang="en-GB" sz="16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EF6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voluntary earmarked contributions for country and regional programmes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  <a:latin typeface="+mn-lt"/>
                        </a:rPr>
                        <a:t>increase of 2.9% </a:t>
                      </a:r>
                      <a:r>
                        <a:rPr lang="en-US" sz="1600" dirty="0">
                          <a:latin typeface="+mn-lt"/>
                        </a:rPr>
                        <a:t>in 2020 showing continued demand for UN-Habitat services in countries, reached 94% of target for 2020</a:t>
                      </a:r>
                      <a:endParaRPr lang="en-GB" sz="1600" b="0" dirty="0">
                        <a:latin typeface="+mn-lt"/>
                      </a:endParaRPr>
                    </a:p>
                  </a:txBody>
                  <a:tcPr>
                    <a:solidFill>
                      <a:srgbClr val="EE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065796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3B42452-6D6B-4027-8613-F9159C6366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693702"/>
              </p:ext>
            </p:extLst>
          </p:nvPr>
        </p:nvGraphicFramePr>
        <p:xfrm>
          <a:off x="-9526" y="860344"/>
          <a:ext cx="7061836" cy="2984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B427514-0B97-4497-9B08-F01D1967CA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219141"/>
              </p:ext>
            </p:extLst>
          </p:nvPr>
        </p:nvGraphicFramePr>
        <p:xfrm>
          <a:off x="6227445" y="800403"/>
          <a:ext cx="5819775" cy="2977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12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199CCEA-F2E3-4F18-9B59-AC33F8020574}"/>
              </a:ext>
            </a:extLst>
          </p:cNvPr>
          <p:cNvSpPr/>
          <p:nvPr/>
        </p:nvSpPr>
        <p:spPr>
          <a:xfrm>
            <a:off x="1516050" y="-2360"/>
            <a:ext cx="9155955" cy="1187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AAE2E1-AF10-435B-B497-9CC775049FAB}"/>
              </a:ext>
            </a:extLst>
          </p:cNvPr>
          <p:cNvSpPr txBox="1"/>
          <p:nvPr/>
        </p:nvSpPr>
        <p:spPr>
          <a:xfrm>
            <a:off x="1535956" y="41547"/>
            <a:ext cx="915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800" dirty="0">
                <a:solidFill>
                  <a:srgbClr val="1CADE4"/>
                </a:solidFill>
                <a:latin typeface="Tw Cen MT" panose="020B06020201040206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Resource Mobilization Strategy Objectives and Actions</a:t>
            </a:r>
            <a:endParaRPr lang="en-US" sz="2800" dirty="0">
              <a:solidFill>
                <a:srgbClr val="1CADE4"/>
              </a:solidFill>
              <a:latin typeface="Tw Cen MT" panose="020B06020201040206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85573BF-5DBA-4E6C-AA80-5CA991063AFC}"/>
              </a:ext>
            </a:extLst>
          </p:cNvPr>
          <p:cNvGrpSpPr/>
          <p:nvPr/>
        </p:nvGrpSpPr>
        <p:grpSpPr>
          <a:xfrm>
            <a:off x="6087719" y="776214"/>
            <a:ext cx="3721830" cy="1640468"/>
            <a:chOff x="6278551" y="776214"/>
            <a:chExt cx="3721830" cy="164046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DA165F4-0C5A-49E4-8659-B0C08B7450F1}"/>
                </a:ext>
              </a:extLst>
            </p:cNvPr>
            <p:cNvGrpSpPr/>
            <p:nvPr/>
          </p:nvGrpSpPr>
          <p:grpSpPr>
            <a:xfrm>
              <a:off x="6278551" y="776214"/>
              <a:ext cx="3592741" cy="1640468"/>
              <a:chOff x="300751" y="1921267"/>
              <a:chExt cx="3069172" cy="1640468"/>
            </a:xfrm>
            <a:solidFill>
              <a:srgbClr val="660066">
                <a:alpha val="15000"/>
              </a:srgbClr>
            </a:solidFill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9F55A9E-56FE-4C70-83A9-3A59D3EB986E}"/>
                  </a:ext>
                </a:extLst>
              </p:cNvPr>
              <p:cNvSpPr/>
              <p:nvPr/>
            </p:nvSpPr>
            <p:spPr>
              <a:xfrm>
                <a:off x="575186" y="2190135"/>
                <a:ext cx="2794737" cy="1371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A96F32D-A17A-4EDF-B566-B203411C83F6}"/>
                  </a:ext>
                </a:extLst>
              </p:cNvPr>
              <p:cNvSpPr/>
              <p:nvPr/>
            </p:nvSpPr>
            <p:spPr>
              <a:xfrm>
                <a:off x="300751" y="1921267"/>
                <a:ext cx="461306" cy="540000"/>
              </a:xfrm>
              <a:prstGeom prst="ellipse">
                <a:avLst/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:r>
                  <a:rPr lang="en-US" dirty="0">
                    <a:solidFill>
                      <a:prstClr val="white"/>
                    </a:solidFill>
                    <a:latin typeface="Calibri" panose="020F0502020204030204"/>
                  </a:rPr>
                  <a:t>2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3F197067-2C5C-489B-B15E-AEACE7FD2C3D}"/>
                </a:ext>
              </a:extLst>
            </p:cNvPr>
            <p:cNvGrpSpPr/>
            <p:nvPr/>
          </p:nvGrpSpPr>
          <p:grpSpPr>
            <a:xfrm>
              <a:off x="6470713" y="1011844"/>
              <a:ext cx="3529668" cy="1369606"/>
              <a:chOff x="5597850" y="1554343"/>
              <a:chExt cx="3352114" cy="1369606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70C2559-92F6-436A-8EB8-3E7C1A9C56A9}"/>
                  </a:ext>
                </a:extLst>
              </p:cNvPr>
              <p:cNvSpPr txBox="1"/>
              <p:nvPr/>
            </p:nvSpPr>
            <p:spPr>
              <a:xfrm>
                <a:off x="5597850" y="1554343"/>
                <a:ext cx="3352114" cy="136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000" lvl="1" defTabSz="457200">
                  <a:defRPr/>
                </a:pPr>
                <a:r>
                  <a:rPr lang="en-US" sz="1600" b="1" dirty="0">
                    <a:solidFill>
                      <a:prstClr val="black"/>
                    </a:solidFill>
                  </a:rPr>
                  <a:t> ALIGNMENT</a:t>
                </a:r>
              </a:p>
              <a:p>
                <a:pPr marL="180000" lvl="1" defTabSz="457200">
                  <a:defRPr/>
                </a:pPr>
                <a:r>
                  <a:rPr lang="en-US" sz="1300" dirty="0">
                    <a:solidFill>
                      <a:prstClr val="black"/>
                    </a:solidFill>
                  </a:rPr>
                  <a:t>Urban dimensions of the SDGs, NUA</a:t>
                </a:r>
              </a:p>
              <a:p>
                <a:pPr marL="180000" lvl="1" defTabSz="457200">
                  <a:defRPr/>
                </a:pPr>
                <a:r>
                  <a:rPr lang="en-US" sz="1300" dirty="0">
                    <a:solidFill>
                      <a:prstClr val="black"/>
                    </a:solidFill>
                  </a:rPr>
                  <a:t>UN-Habitat Strategic Plan</a:t>
                </a:r>
              </a:p>
              <a:p>
                <a:pPr marL="180000" lvl="1" defTabSz="457200">
                  <a:defRPr/>
                </a:pPr>
                <a:r>
                  <a:rPr lang="en-US" sz="1300" dirty="0">
                    <a:solidFill>
                      <a:prstClr val="black"/>
                    </a:solidFill>
                  </a:rPr>
                  <a:t>National strategic plans</a:t>
                </a:r>
              </a:p>
              <a:p>
                <a:pPr marL="180000" lvl="1" defTabSz="457200"/>
                <a:r>
                  <a:rPr lang="en-US" sz="1500" dirty="0">
                    <a:solidFill>
                      <a:prstClr val="black"/>
                    </a:solidFill>
                    <a:latin typeface="+mj-lt"/>
                  </a:rPr>
                  <a:t>UN Sustainable Development Cooperation Framework</a:t>
                </a:r>
              </a:p>
              <a:p>
                <a:pPr marL="180000" lvl="1" defTabSz="457200">
                  <a:defRPr/>
                </a:pPr>
                <a:r>
                  <a:rPr lang="en-US" sz="1300" dirty="0">
                    <a:solidFill>
                      <a:prstClr val="black"/>
                    </a:solidFill>
                  </a:rPr>
                  <a:t>UN Funding Compact </a:t>
                </a:r>
              </a:p>
            </p:txBody>
          </p:sp>
          <p:pic>
            <p:nvPicPr>
              <p:cNvPr id="1026" name="Picture 2" descr="Image result for alignment icon">
                <a:extLst>
                  <a:ext uri="{FF2B5EF4-FFF2-40B4-BE49-F238E27FC236}">
                    <a16:creationId xmlns:a16="http://schemas.microsoft.com/office/drawing/2014/main" id="{DB9400D6-BCDB-4026-B3A4-3088633A3D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94029" y="1587880"/>
                <a:ext cx="459139" cy="4172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A155919-6F72-4E39-9478-39EDC40D304B}"/>
              </a:ext>
            </a:extLst>
          </p:cNvPr>
          <p:cNvGrpSpPr/>
          <p:nvPr/>
        </p:nvGrpSpPr>
        <p:grpSpPr>
          <a:xfrm>
            <a:off x="221802" y="777030"/>
            <a:ext cx="3229576" cy="1696461"/>
            <a:chOff x="1514194" y="1260981"/>
            <a:chExt cx="3229576" cy="169646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D97A528-7C80-4DB9-B13F-DCB9908D44A2}"/>
                </a:ext>
              </a:extLst>
            </p:cNvPr>
            <p:cNvGrpSpPr/>
            <p:nvPr/>
          </p:nvGrpSpPr>
          <p:grpSpPr>
            <a:xfrm>
              <a:off x="1514194" y="1260981"/>
              <a:ext cx="3229576" cy="1696461"/>
              <a:chOff x="1514194" y="1260981"/>
              <a:chExt cx="3229576" cy="1696461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CE38650E-1165-442C-A06B-4CF2F39CA980}"/>
                  </a:ext>
                </a:extLst>
              </p:cNvPr>
              <p:cNvGrpSpPr/>
              <p:nvPr/>
            </p:nvGrpSpPr>
            <p:grpSpPr>
              <a:xfrm>
                <a:off x="1514194" y="1260981"/>
                <a:ext cx="3229576" cy="1640468"/>
                <a:chOff x="300751" y="1921267"/>
                <a:chExt cx="3069172" cy="1640468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F82ED93A-7313-4B17-9F93-2ED6F7426F53}"/>
                    </a:ext>
                  </a:extLst>
                </p:cNvPr>
                <p:cNvSpPr/>
                <p:nvPr/>
              </p:nvSpPr>
              <p:spPr>
                <a:xfrm>
                  <a:off x="575186" y="2190135"/>
                  <a:ext cx="2794737" cy="1371600"/>
                </a:xfrm>
                <a:prstGeom prst="rect">
                  <a:avLst/>
                </a:prstGeom>
                <a:solidFill>
                  <a:srgbClr val="00B050">
                    <a:alpha val="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747A3663-589D-40EB-896B-A6ABD9348A7D}"/>
                    </a:ext>
                  </a:extLst>
                </p:cNvPr>
                <p:cNvSpPr/>
                <p:nvPr/>
              </p:nvSpPr>
              <p:spPr>
                <a:xfrm>
                  <a:off x="300751" y="1921267"/>
                  <a:ext cx="513180" cy="5400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>
                    <a:defRPr/>
                  </a:pPr>
                  <a:r>
                    <a:rPr lang="en-US" dirty="0">
                      <a:solidFill>
                        <a:prstClr val="white"/>
                      </a:solidFill>
                      <a:latin typeface="Calibri" panose="020F0502020204030204"/>
                    </a:rPr>
                    <a:t>1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F54B475-2431-4709-AE46-1BB9A4FF79CC}"/>
                  </a:ext>
                </a:extLst>
              </p:cNvPr>
              <p:cNvSpPr txBox="1"/>
              <p:nvPr/>
            </p:nvSpPr>
            <p:spPr>
              <a:xfrm>
                <a:off x="1788630" y="1541670"/>
                <a:ext cx="2955140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000" lvl="1" defTabSz="457200">
                  <a:defRPr/>
                </a:pPr>
                <a:r>
                  <a:rPr lang="en-US" sz="1600" b="1" dirty="0">
                    <a:solidFill>
                      <a:prstClr val="black"/>
                    </a:solidFill>
                  </a:rPr>
                  <a:t>ADEQUATE FUNDING</a:t>
                </a:r>
              </a:p>
              <a:p>
                <a:pPr marL="180000" lvl="1" defTabSz="457200">
                  <a:defRPr/>
                </a:pPr>
                <a:r>
                  <a:rPr lang="en-US" sz="1400" dirty="0">
                    <a:solidFill>
                      <a:prstClr val="black"/>
                    </a:solidFill>
                  </a:rPr>
                  <a:t>Regular budget:          $    60M</a:t>
                </a:r>
              </a:p>
              <a:p>
                <a:pPr marL="180000" lvl="1" defTabSz="457200">
                  <a:defRPr/>
                </a:pPr>
                <a:r>
                  <a:rPr lang="en-US" sz="1400" dirty="0">
                    <a:solidFill>
                      <a:prstClr val="black"/>
                    </a:solidFill>
                  </a:rPr>
                  <a:t>Non-earmarked:         $    41M</a:t>
                </a:r>
              </a:p>
              <a:p>
                <a:pPr marL="180000" lvl="1" defTabSz="457200">
                  <a:defRPr/>
                </a:pPr>
                <a:r>
                  <a:rPr lang="en-US" sz="1400" dirty="0">
                    <a:solidFill>
                      <a:prstClr val="black"/>
                    </a:solidFill>
                  </a:rPr>
                  <a:t>Normative earmarked:$   262M</a:t>
                </a:r>
              </a:p>
              <a:p>
                <a:pPr marL="180000" lvl="1" defTabSz="457200">
                  <a:defRPr/>
                </a:pPr>
                <a:r>
                  <a:rPr lang="en-US" sz="1400" dirty="0">
                    <a:solidFill>
                      <a:prstClr val="black"/>
                    </a:solidFill>
                  </a:rPr>
                  <a:t>Country programmes:  $   607M</a:t>
                </a:r>
              </a:p>
              <a:p>
                <a:pPr marL="180000" lvl="1" defTabSz="457200">
                  <a:defRPr/>
                </a:pPr>
                <a:r>
                  <a:rPr lang="en-US" sz="1400" dirty="0">
                    <a:solidFill>
                      <a:prstClr val="black"/>
                    </a:solidFill>
                  </a:rPr>
                  <a:t>                       Total:  $ 1,027M</a:t>
                </a:r>
              </a:p>
            </p:txBody>
          </p:sp>
        </p:grp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16DF576-E1AF-418D-9851-D10367DA5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5212" y="1523432"/>
              <a:ext cx="438558" cy="311607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8C7790F-FD53-4F66-84AC-C04C40C805E9}"/>
              </a:ext>
            </a:extLst>
          </p:cNvPr>
          <p:cNvGrpSpPr/>
          <p:nvPr/>
        </p:nvGrpSpPr>
        <p:grpSpPr>
          <a:xfrm>
            <a:off x="125714" y="2751975"/>
            <a:ext cx="3325664" cy="1469653"/>
            <a:chOff x="1514194" y="2976873"/>
            <a:chExt cx="3325664" cy="1469653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2D18BF0-61AF-4046-9CE7-FFB63D0E3221}"/>
                </a:ext>
              </a:extLst>
            </p:cNvPr>
            <p:cNvGrpSpPr/>
            <p:nvPr/>
          </p:nvGrpSpPr>
          <p:grpSpPr>
            <a:xfrm>
              <a:off x="1514194" y="2976873"/>
              <a:ext cx="3229576" cy="1415773"/>
              <a:chOff x="1514194" y="2969263"/>
              <a:chExt cx="3229576" cy="1415773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EA5A011-4EFA-4DDF-8037-00A0FDC4D548}"/>
                  </a:ext>
                </a:extLst>
              </p:cNvPr>
              <p:cNvSpPr/>
              <p:nvPr/>
            </p:nvSpPr>
            <p:spPr>
              <a:xfrm>
                <a:off x="1796511" y="3244496"/>
                <a:ext cx="2947259" cy="11405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EB22D49-2DF9-4487-97BC-AB77FAD77495}"/>
                  </a:ext>
                </a:extLst>
              </p:cNvPr>
              <p:cNvSpPr/>
              <p:nvPr/>
            </p:nvSpPr>
            <p:spPr>
              <a:xfrm>
                <a:off x="1514194" y="2969263"/>
                <a:ext cx="540000" cy="54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:r>
                  <a:rPr lang="en-US" dirty="0">
                    <a:solidFill>
                      <a:prstClr val="white"/>
                    </a:solidFill>
                    <a:latin typeface="Calibri" panose="020F0502020204030204"/>
                  </a:rPr>
                  <a:t>3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5DC597F-F2A1-4531-BEC2-9A49D2868556}"/>
                </a:ext>
              </a:extLst>
            </p:cNvPr>
            <p:cNvGrpSpPr/>
            <p:nvPr/>
          </p:nvGrpSpPr>
          <p:grpSpPr>
            <a:xfrm>
              <a:off x="1802972" y="3246197"/>
              <a:ext cx="3036886" cy="1200329"/>
              <a:chOff x="1802972" y="3246197"/>
              <a:chExt cx="3036886" cy="1200329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0CA32B3-DD46-4D50-B096-7D2D8CD7408E}"/>
                  </a:ext>
                </a:extLst>
              </p:cNvPr>
              <p:cNvSpPr txBox="1"/>
              <p:nvPr/>
            </p:nvSpPr>
            <p:spPr>
              <a:xfrm>
                <a:off x="1802972" y="3246197"/>
                <a:ext cx="303688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000" lvl="1" defTabSz="457200">
                  <a:defRPr/>
                </a:pPr>
                <a:r>
                  <a:rPr lang="en-US" sz="1600" b="1" dirty="0">
                    <a:solidFill>
                      <a:prstClr val="black"/>
                    </a:solidFill>
                  </a:rPr>
                  <a:t>STRATEGIC PARTNERSHIPS</a:t>
                </a:r>
              </a:p>
              <a:p>
                <a:pPr marL="180000" lvl="1" defTabSz="457200">
                  <a:defRPr/>
                </a:pPr>
                <a:r>
                  <a:rPr lang="en-US" sz="1400" dirty="0">
                    <a:solidFill>
                      <a:prstClr val="black"/>
                    </a:solidFill>
                  </a:rPr>
                  <a:t>Joint strategy development</a:t>
                </a:r>
              </a:p>
              <a:p>
                <a:pPr marL="180000" lvl="1" defTabSz="457200">
                  <a:defRPr/>
                </a:pPr>
                <a:r>
                  <a:rPr lang="en-US" sz="1400" dirty="0">
                    <a:solidFill>
                      <a:prstClr val="black"/>
                    </a:solidFill>
                  </a:rPr>
                  <a:t>Multi-year agreements</a:t>
                </a:r>
              </a:p>
              <a:p>
                <a:pPr marL="180000" lvl="1" defTabSz="457200">
                  <a:defRPr/>
                </a:pPr>
                <a:r>
                  <a:rPr lang="en-US" sz="1400" dirty="0">
                    <a:solidFill>
                      <a:prstClr val="black"/>
                    </a:solidFill>
                  </a:rPr>
                  <a:t>Pooled funding</a:t>
                </a:r>
              </a:p>
              <a:p>
                <a:pPr marL="180000" lvl="1" defTabSz="457200">
                  <a:defRPr/>
                </a:pPr>
                <a:r>
                  <a:rPr lang="en-US" sz="1400" dirty="0">
                    <a:solidFill>
                      <a:prstClr val="black"/>
                    </a:solidFill>
                  </a:rPr>
                  <a:t>Large scale high impact programmes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8C89DD38-131A-40E7-81A9-FB886E32B8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1387" y="3544766"/>
                <a:ext cx="540000" cy="540000"/>
              </a:xfrm>
              <a:prstGeom prst="rect">
                <a:avLst/>
              </a:prstGeom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779D853-2CF6-4A02-9356-1B6E71158993}"/>
              </a:ext>
            </a:extLst>
          </p:cNvPr>
          <p:cNvGrpSpPr/>
          <p:nvPr/>
        </p:nvGrpSpPr>
        <p:grpSpPr>
          <a:xfrm>
            <a:off x="6096000" y="2691915"/>
            <a:ext cx="3616015" cy="1416786"/>
            <a:chOff x="6899134" y="2754915"/>
            <a:chExt cx="3616015" cy="1416786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8FA88A0-A1A7-45C1-9137-ADC5AF6F3BED}"/>
                </a:ext>
              </a:extLst>
            </p:cNvPr>
            <p:cNvSpPr/>
            <p:nvPr/>
          </p:nvSpPr>
          <p:spPr>
            <a:xfrm>
              <a:off x="7236471" y="2978764"/>
              <a:ext cx="3278678" cy="1140540"/>
            </a:xfrm>
            <a:prstGeom prst="rect">
              <a:avLst/>
            </a:prstGeom>
            <a:solidFill>
              <a:srgbClr val="007CA8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077B846-70DB-4457-B4B3-6F4D682DC42D}"/>
                </a:ext>
              </a:extLst>
            </p:cNvPr>
            <p:cNvGrpSpPr/>
            <p:nvPr/>
          </p:nvGrpSpPr>
          <p:grpSpPr>
            <a:xfrm>
              <a:off x="6899134" y="2754915"/>
              <a:ext cx="3616015" cy="1416786"/>
              <a:chOff x="5155243" y="3043597"/>
              <a:chExt cx="3616015" cy="1416786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09CF0F0-CD3A-4D50-BFDF-CDD8B5663D16}"/>
                  </a:ext>
                </a:extLst>
              </p:cNvPr>
              <p:cNvSpPr/>
              <p:nvPr/>
            </p:nvSpPr>
            <p:spPr>
              <a:xfrm>
                <a:off x="5155243" y="3043597"/>
                <a:ext cx="540000" cy="540000"/>
              </a:xfrm>
              <a:prstGeom prst="ellipse">
                <a:avLst/>
              </a:prstGeom>
              <a:solidFill>
                <a:srgbClr val="007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:r>
                  <a:rPr lang="en-US" dirty="0">
                    <a:solidFill>
                      <a:prstClr val="white"/>
                    </a:solidFill>
                    <a:latin typeface="Calibri" panose="020F0502020204030204"/>
                  </a:rPr>
                  <a:t>4</a:t>
                </a: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4A476D55-FA97-414C-A0DE-A28EE5CF1504}"/>
                  </a:ext>
                </a:extLst>
              </p:cNvPr>
              <p:cNvGrpSpPr/>
              <p:nvPr/>
            </p:nvGrpSpPr>
            <p:grpSpPr>
              <a:xfrm>
                <a:off x="5448517" y="3284329"/>
                <a:ext cx="3322741" cy="1176054"/>
                <a:chOff x="5454425" y="3231871"/>
                <a:chExt cx="3322741" cy="1176054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662ADE0-D97D-4959-B070-64B11B1A29A2}"/>
                    </a:ext>
                  </a:extLst>
                </p:cNvPr>
                <p:cNvSpPr txBox="1"/>
                <p:nvPr/>
              </p:nvSpPr>
              <p:spPr>
                <a:xfrm>
                  <a:off x="5454425" y="3238374"/>
                  <a:ext cx="3322741" cy="11695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180000" lvl="1" defTabSz="457200">
                    <a:defRPr/>
                  </a:pPr>
                  <a:r>
                    <a:rPr lang="en-US" sz="1600" b="1" dirty="0">
                      <a:solidFill>
                        <a:prstClr val="black"/>
                      </a:solidFill>
                    </a:rPr>
                    <a:t>DIVERSIFIED DONOR BASE</a:t>
                  </a:r>
                </a:p>
                <a:p>
                  <a:pPr marL="180000" lvl="1" defTabSz="457200">
                    <a:defRPr/>
                  </a:pPr>
                  <a:r>
                    <a:rPr lang="en-US" sz="1350" dirty="0">
                      <a:solidFill>
                        <a:prstClr val="black"/>
                      </a:solidFill>
                    </a:rPr>
                    <a:t>More Member States contributing</a:t>
                  </a:r>
                </a:p>
                <a:p>
                  <a:pPr marL="180000" lvl="1" defTabSz="457200">
                    <a:defRPr/>
                  </a:pPr>
                  <a:r>
                    <a:rPr lang="en-US" sz="1350" dirty="0">
                      <a:solidFill>
                        <a:prstClr val="black"/>
                      </a:solidFill>
                    </a:rPr>
                    <a:t>Domestic resources</a:t>
                  </a:r>
                </a:p>
                <a:p>
                  <a:pPr marL="180000" lvl="1" defTabSz="457200">
                    <a:defRPr/>
                  </a:pPr>
                  <a:r>
                    <a:rPr lang="en-US" sz="1350" dirty="0">
                      <a:solidFill>
                        <a:prstClr val="black"/>
                      </a:solidFill>
                    </a:rPr>
                    <a:t>Private Sector, Local Authorities, other</a:t>
                  </a:r>
                </a:p>
                <a:p>
                  <a:pPr marL="180000" lvl="1" defTabSz="457200">
                    <a:defRPr/>
                  </a:pPr>
                  <a:r>
                    <a:rPr lang="en-US" sz="1350" dirty="0">
                      <a:solidFill>
                        <a:prstClr val="black"/>
                      </a:solidFill>
                    </a:rPr>
                    <a:t>Multi-donor pooled funds</a:t>
                  </a:r>
                  <a:endParaRPr lang="en-US" sz="1400" dirty="0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CBD8C755-8CB7-46F8-AA84-6449E91845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b="10686"/>
                <a:stretch/>
              </p:blipFill>
              <p:spPr>
                <a:xfrm>
                  <a:off x="8213400" y="3231871"/>
                  <a:ext cx="527347" cy="367157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B37A5C8-FD89-4490-8498-D31E82047702}"/>
              </a:ext>
            </a:extLst>
          </p:cNvPr>
          <p:cNvGrpSpPr/>
          <p:nvPr/>
        </p:nvGrpSpPr>
        <p:grpSpPr>
          <a:xfrm>
            <a:off x="125714" y="4596172"/>
            <a:ext cx="3267290" cy="1484798"/>
            <a:chOff x="1514194" y="4437451"/>
            <a:chExt cx="3267290" cy="148479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4665E5E-9FEC-4483-9558-81164DBDBCF0}"/>
                </a:ext>
              </a:extLst>
            </p:cNvPr>
            <p:cNvGrpSpPr/>
            <p:nvPr/>
          </p:nvGrpSpPr>
          <p:grpSpPr>
            <a:xfrm>
              <a:off x="1514194" y="4437451"/>
              <a:ext cx="3229576" cy="1415773"/>
              <a:chOff x="1514194" y="2969263"/>
              <a:chExt cx="3229576" cy="1415773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C455E75-2CF9-4275-9A3F-C2AB1CB0EEE4}"/>
                  </a:ext>
                </a:extLst>
              </p:cNvPr>
              <p:cNvSpPr/>
              <p:nvPr/>
            </p:nvSpPr>
            <p:spPr>
              <a:xfrm>
                <a:off x="1796511" y="3244496"/>
                <a:ext cx="2947259" cy="1140540"/>
              </a:xfrm>
              <a:prstGeom prst="rect">
                <a:avLst/>
              </a:prstGeom>
              <a:solidFill>
                <a:schemeClr val="accent6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EF49DD53-4539-40CB-89D8-A26CEA17CC27}"/>
                  </a:ext>
                </a:extLst>
              </p:cNvPr>
              <p:cNvSpPr/>
              <p:nvPr/>
            </p:nvSpPr>
            <p:spPr>
              <a:xfrm>
                <a:off x="1514194" y="2969263"/>
                <a:ext cx="540000" cy="5400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defRPr/>
                </a:pPr>
                <a:r>
                  <a:rPr lang="en-US" dirty="0">
                    <a:solidFill>
                      <a:prstClr val="white"/>
                    </a:solidFill>
                    <a:latin typeface="Calibri" panose="020F0502020204030204"/>
                  </a:rPr>
                  <a:t>5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3908334-8D2F-4916-AFB4-E7C9B07991EE}"/>
                </a:ext>
              </a:extLst>
            </p:cNvPr>
            <p:cNvGrpSpPr/>
            <p:nvPr/>
          </p:nvGrpSpPr>
          <p:grpSpPr>
            <a:xfrm>
              <a:off x="1744598" y="4715850"/>
              <a:ext cx="3036886" cy="1206399"/>
              <a:chOff x="1754928" y="4707451"/>
              <a:chExt cx="3036886" cy="1206399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70DEA1E-E5D8-4057-B8BF-F560BC945FEA}"/>
                  </a:ext>
                </a:extLst>
              </p:cNvPr>
              <p:cNvSpPr txBox="1"/>
              <p:nvPr/>
            </p:nvSpPr>
            <p:spPr>
              <a:xfrm>
                <a:off x="1754928" y="4713521"/>
                <a:ext cx="303688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000" lvl="1" defTabSz="457200"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VALUE FOR MONEY</a:t>
                </a:r>
              </a:p>
              <a:p>
                <a:pPr marL="180000" lvl="1" defTabSz="457200">
                  <a:defRPr/>
                </a:pPr>
                <a:r>
                  <a:rPr lang="en-US" sz="1400" dirty="0">
                    <a:solidFill>
                      <a:prstClr val="black"/>
                    </a:solidFill>
                  </a:rPr>
                  <a:t> Results focused</a:t>
                </a:r>
              </a:p>
              <a:p>
                <a:pPr marL="180000" lvl="1" defTabSz="457200">
                  <a:defRPr/>
                </a:pPr>
                <a:r>
                  <a:rPr lang="en-US" sz="1400" dirty="0">
                    <a:solidFill>
                      <a:prstClr val="black"/>
                    </a:solidFill>
                  </a:rPr>
                  <a:t> Efficient</a:t>
                </a:r>
              </a:p>
              <a:p>
                <a:pPr marL="180000" lvl="1" defTabSz="457200">
                  <a:defRPr/>
                </a:pPr>
                <a:r>
                  <a:rPr lang="en-US" sz="1400" dirty="0">
                    <a:solidFill>
                      <a:prstClr val="black"/>
                    </a:solidFill>
                  </a:rPr>
                  <a:t> Transparent</a:t>
                </a:r>
              </a:p>
              <a:p>
                <a:pPr marL="180000" lvl="1" defTabSz="457200">
                  <a:defRPr/>
                </a:pPr>
                <a:r>
                  <a:rPr lang="en-US" sz="1400" dirty="0">
                    <a:solidFill>
                      <a:prstClr val="black"/>
                    </a:solidFill>
                  </a:rPr>
                  <a:t> Accountable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0A1D1F72-EC9C-4686-95BA-AE05534989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12587" y="4707451"/>
                <a:ext cx="434560" cy="395727"/>
              </a:xfrm>
              <a:prstGeom prst="rect">
                <a:avLst/>
              </a:prstGeom>
            </p:spPr>
          </p:pic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C8492F2-A61E-4712-8E87-056F031F0647}"/>
              </a:ext>
            </a:extLst>
          </p:cNvPr>
          <p:cNvGrpSpPr/>
          <p:nvPr/>
        </p:nvGrpSpPr>
        <p:grpSpPr>
          <a:xfrm>
            <a:off x="6096000" y="4595744"/>
            <a:ext cx="3592740" cy="1454448"/>
            <a:chOff x="5147870" y="4437451"/>
            <a:chExt cx="3592740" cy="1454448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FB57D5E-E590-416E-A7EF-96550F901F60}"/>
                </a:ext>
              </a:extLst>
            </p:cNvPr>
            <p:cNvGrpSpPr/>
            <p:nvPr/>
          </p:nvGrpSpPr>
          <p:grpSpPr>
            <a:xfrm>
              <a:off x="5147870" y="4437451"/>
              <a:ext cx="3592740" cy="1454448"/>
              <a:chOff x="5147870" y="4437451"/>
              <a:chExt cx="3592740" cy="1454448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9C06C9B1-DFCE-4846-8B6A-4AB13CEB7B77}"/>
                  </a:ext>
                </a:extLst>
              </p:cNvPr>
              <p:cNvGrpSpPr/>
              <p:nvPr/>
            </p:nvGrpSpPr>
            <p:grpSpPr>
              <a:xfrm>
                <a:off x="5147870" y="4437451"/>
                <a:ext cx="3592740" cy="1415773"/>
                <a:chOff x="1514194" y="2969263"/>
                <a:chExt cx="3229576" cy="1415773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53FA61E9-E214-4E9D-A5A2-D2E5EC66C81D}"/>
                    </a:ext>
                  </a:extLst>
                </p:cNvPr>
                <p:cNvSpPr/>
                <p:nvPr/>
              </p:nvSpPr>
              <p:spPr>
                <a:xfrm>
                  <a:off x="1796511" y="3244496"/>
                  <a:ext cx="2947259" cy="1140540"/>
                </a:xfrm>
                <a:prstGeom prst="rect">
                  <a:avLst/>
                </a:prstGeom>
                <a:solidFill>
                  <a:schemeClr val="accent4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>
                    <a:defRPr/>
                  </a:pPr>
                  <a:endParaRPr lang="en-US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23A2E02F-7747-4AB3-8403-3E3737DBA65F}"/>
                    </a:ext>
                  </a:extLst>
                </p:cNvPr>
                <p:cNvSpPr/>
                <p:nvPr/>
              </p:nvSpPr>
              <p:spPr>
                <a:xfrm>
                  <a:off x="1514194" y="2969263"/>
                  <a:ext cx="485415" cy="540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>
                    <a:defRPr/>
                  </a:pPr>
                  <a:r>
                    <a:rPr lang="en-US" dirty="0">
                      <a:solidFill>
                        <a:prstClr val="white"/>
                      </a:solidFill>
                      <a:latin typeface="Calibri" panose="020F0502020204030204"/>
                    </a:rPr>
                    <a:t>6</a:t>
                  </a: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48BFA4A-5C54-4A60-9962-9F1D2B392205}"/>
                  </a:ext>
                </a:extLst>
              </p:cNvPr>
              <p:cNvSpPr txBox="1"/>
              <p:nvPr/>
            </p:nvSpPr>
            <p:spPr>
              <a:xfrm>
                <a:off x="5476542" y="4691570"/>
                <a:ext cx="324945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0000" lvl="1" defTabSz="457200">
                  <a:defRPr/>
                </a:pPr>
                <a:r>
                  <a:rPr lang="en-US" sz="1600" b="1" dirty="0">
                    <a:solidFill>
                      <a:prstClr val="black"/>
                    </a:solidFill>
                  </a:rPr>
                  <a:t>INNOVATION</a:t>
                </a:r>
              </a:p>
              <a:p>
                <a:pPr marL="180000" lvl="1" defTabSz="457200">
                  <a:defRPr/>
                </a:pPr>
                <a:r>
                  <a:rPr lang="en-US" sz="1400" dirty="0">
                    <a:solidFill>
                      <a:prstClr val="black"/>
                    </a:solidFill>
                  </a:rPr>
                  <a:t>Blended funding: loans, grants</a:t>
                </a:r>
              </a:p>
              <a:p>
                <a:pPr marL="180000" lvl="1" defTabSz="457200">
                  <a:defRPr/>
                </a:pPr>
                <a:r>
                  <a:rPr lang="en-US" sz="1400" dirty="0">
                    <a:solidFill>
                      <a:prstClr val="black"/>
                    </a:solidFill>
                  </a:rPr>
                  <a:t>National Committees</a:t>
                </a:r>
              </a:p>
              <a:p>
                <a:pPr marL="180000" lvl="1" defTabSz="457200">
                  <a:defRPr/>
                </a:pPr>
                <a:r>
                  <a:rPr lang="en-US" sz="1400" dirty="0">
                    <a:solidFill>
                      <a:prstClr val="black"/>
                    </a:solidFill>
                  </a:rPr>
                  <a:t>High Net Worth Individuals, Influencers</a:t>
                </a:r>
              </a:p>
              <a:p>
                <a:pPr marL="180000" lvl="1" defTabSz="457200">
                  <a:defRPr/>
                </a:pPr>
                <a:r>
                  <a:rPr lang="en-US" sz="1400" dirty="0">
                    <a:solidFill>
                      <a:prstClr val="black"/>
                    </a:solidFill>
                  </a:rPr>
                  <a:t>Technology support, social media</a:t>
                </a:r>
              </a:p>
            </p:txBody>
          </p:sp>
        </p:grp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661006E2-FFF3-4867-89C5-CFBC80E46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21766" y="4707451"/>
              <a:ext cx="411608" cy="411608"/>
            </a:xfrm>
            <a:prstGeom prst="rect">
              <a:avLst/>
            </a:prstGeom>
          </p:spPr>
        </p:pic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2F9C732-FAC1-4276-9B16-105BBCBA5DC6}"/>
              </a:ext>
            </a:extLst>
          </p:cNvPr>
          <p:cNvCxnSpPr/>
          <p:nvPr/>
        </p:nvCxnSpPr>
        <p:spPr>
          <a:xfrm>
            <a:off x="0" y="672029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95333C3-99DC-4A52-A3C6-06B2131165C5}"/>
              </a:ext>
            </a:extLst>
          </p:cNvPr>
          <p:cNvSpPr txBox="1"/>
          <p:nvPr/>
        </p:nvSpPr>
        <p:spPr>
          <a:xfrm>
            <a:off x="3505339" y="1062129"/>
            <a:ext cx="2299113" cy="1384995"/>
          </a:xfrm>
          <a:prstGeom prst="rect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Tw Cen MT" panose="020B0602020104020603" pitchFamily="34" charset="0"/>
              </a:rPr>
              <a:t>Core contribution letters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Tw Cen MT" panose="020B0602020104020603" pitchFamily="34" charset="0"/>
              </a:rPr>
              <a:t>Pledging sessions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Tw Cen MT" panose="020B0602020104020603" pitchFamily="34" charset="0"/>
              </a:rPr>
              <a:t>Bilateral meetings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Tw Cen MT" panose="020B0602020104020603" pitchFamily="34" charset="0"/>
              </a:rPr>
              <a:t>Regional Dialogues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Tw Cen MT" panose="020B0602020104020603" pitchFamily="34" charset="0"/>
              </a:rPr>
              <a:t>Endowment fund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Tw Cen MT" panose="020B0602020104020603" pitchFamily="34" charset="0"/>
              </a:rPr>
              <a:t>Soft earmarked packages</a:t>
            </a:r>
            <a:endParaRPr lang="en-GB" sz="1400" dirty="0">
              <a:latin typeface="Tw Cen MT" panose="020B06020201040206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A2AD85F-9875-4589-A222-69CB66114438}"/>
              </a:ext>
            </a:extLst>
          </p:cNvPr>
          <p:cNvSpPr txBox="1"/>
          <p:nvPr/>
        </p:nvSpPr>
        <p:spPr>
          <a:xfrm>
            <a:off x="3428433" y="3043110"/>
            <a:ext cx="2299113" cy="116955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Tw Cen MT" panose="020B0602020104020603" pitchFamily="34" charset="0"/>
              </a:rPr>
              <a:t>Regional dialogues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Tw Cen MT" panose="020B0602020104020603" pitchFamily="34" charset="0"/>
              </a:rPr>
              <a:t>Top donor engagement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Tw Cen MT" panose="020B0602020104020603" pitchFamily="34" charset="0"/>
              </a:rPr>
              <a:t>Flagship programmes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Tw Cen MT" panose="020B0602020104020603" pitchFamily="34" charset="0"/>
              </a:rPr>
              <a:t>Country programmes within UN system</a:t>
            </a:r>
            <a:endParaRPr lang="en-GB" sz="1400" dirty="0">
              <a:latin typeface="Tw Cen MT" panose="020B06020201040206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4280F42-934F-4283-BDF6-9E7A990170FF}"/>
              </a:ext>
            </a:extLst>
          </p:cNvPr>
          <p:cNvSpPr txBox="1"/>
          <p:nvPr/>
        </p:nvSpPr>
        <p:spPr>
          <a:xfrm>
            <a:off x="3428432" y="4880641"/>
            <a:ext cx="2277043" cy="1592744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Tw Cen MT" panose="020B0602020104020603" pitchFamily="34" charset="0"/>
              </a:rPr>
              <a:t>Monthly income updates to Member States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GB" sz="1400" dirty="0">
                <a:latin typeface="Tw Cen MT" panose="020B0602020104020603" pitchFamily="34" charset="0"/>
              </a:rPr>
              <a:t>Urban Impact news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Tw Cen MT" panose="020B0602020104020603" pitchFamily="34" charset="0"/>
              </a:rPr>
              <a:t>open.unhabitat.org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GB" sz="1400" dirty="0">
                <a:latin typeface="Tw Cen MT" panose="020B0602020104020603" pitchFamily="34" charset="0"/>
              </a:rPr>
              <a:t>SOPs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GB" sz="1400" dirty="0">
                <a:latin typeface="Tw Cen MT" panose="020B0602020104020603" pitchFamily="34" charset="0"/>
              </a:rPr>
              <a:t>Training for staff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GB" sz="1350" dirty="0">
                <a:latin typeface="Tw Cen MT" panose="020B0602020104020603" pitchFamily="34" charset="0"/>
              </a:rPr>
              <a:t>Key performance Indicators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29AB5F8-01E0-4AF6-927C-C4B0C545E60C}"/>
              </a:ext>
            </a:extLst>
          </p:cNvPr>
          <p:cNvSpPr txBox="1"/>
          <p:nvPr/>
        </p:nvSpPr>
        <p:spPr>
          <a:xfrm>
            <a:off x="9724071" y="1041817"/>
            <a:ext cx="2338868" cy="1169551"/>
          </a:xfrm>
          <a:prstGeom prst="rect">
            <a:avLst/>
          </a:prstGeom>
          <a:noFill/>
          <a:ln w="19050">
            <a:solidFill>
              <a:srgbClr val="993366"/>
            </a:solidFill>
          </a:ln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Tw Cen MT" panose="020B0602020104020603" pitchFamily="34" charset="0"/>
              </a:rPr>
              <a:t>Regional structure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Tw Cen MT" panose="020B0602020104020603" pitchFamily="34" charset="0"/>
              </a:rPr>
              <a:t>Common Country Assessments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400" dirty="0">
                <a:latin typeface="Tw Cen MT" panose="020B0602020104020603" pitchFamily="34" charset="0"/>
              </a:rPr>
              <a:t>Country focal points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GB" sz="1400" dirty="0">
                <a:latin typeface="Tw Cen MT" panose="020B0602020104020603" pitchFamily="34" charset="0"/>
              </a:rPr>
              <a:t>Regional Dialogues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EBC782C-CF7E-420C-A922-2625253B5F4D}"/>
              </a:ext>
            </a:extLst>
          </p:cNvPr>
          <p:cNvSpPr txBox="1"/>
          <p:nvPr/>
        </p:nvSpPr>
        <p:spPr>
          <a:xfrm>
            <a:off x="9734411" y="2934668"/>
            <a:ext cx="2414016" cy="1369606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Tw Cen MT" panose="020B0602020104020603" pitchFamily="34" charset="0"/>
              </a:rPr>
              <a:t>Private sector strategy</a:t>
            </a:r>
          </a:p>
          <a:p>
            <a:pPr marL="182880" indent="-18288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Tw Cen MT" panose="020B0602020104020603" pitchFamily="34" charset="0"/>
              </a:rPr>
              <a:t>Foundations and Philanthropy Platform</a:t>
            </a:r>
          </a:p>
          <a:p>
            <a:pPr marL="182880" indent="-18288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Tw Cen MT" panose="020B0602020104020603" pitchFamily="34" charset="0"/>
              </a:rPr>
              <a:t>Local Government engagement</a:t>
            </a:r>
          </a:p>
          <a:p>
            <a:pPr marL="182880" indent="-18288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Tw Cen MT" panose="020B0602020104020603" pitchFamily="34" charset="0"/>
              </a:rPr>
              <a:t>Adaptation, Green Climate etc.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D68E17F-D293-4A6B-9ED0-A4DD988AD228}"/>
              </a:ext>
            </a:extLst>
          </p:cNvPr>
          <p:cNvSpPr txBox="1"/>
          <p:nvPr/>
        </p:nvSpPr>
        <p:spPr>
          <a:xfrm>
            <a:off x="9779372" y="4923015"/>
            <a:ext cx="2301096" cy="7899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Tw Cen MT" panose="020B0602020104020603" pitchFamily="34" charset="0"/>
              </a:rPr>
              <a:t>Endowment fund</a:t>
            </a:r>
          </a:p>
          <a:p>
            <a:pPr marL="182880" indent="-18288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Tw Cen MT" panose="020B0602020104020603" pitchFamily="34" charset="0"/>
              </a:rPr>
              <a:t>Online fundraising</a:t>
            </a:r>
          </a:p>
          <a:p>
            <a:pPr marL="182880" indent="-18288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Tw Cen MT" panose="020B0602020104020603" pitchFamily="34" charset="0"/>
              </a:rPr>
              <a:t>Crowdfunding</a:t>
            </a:r>
          </a:p>
        </p:txBody>
      </p:sp>
    </p:spTree>
    <p:extLst>
      <p:ext uri="{BB962C8B-B14F-4D97-AF65-F5344CB8AC3E}">
        <p14:creationId xmlns:p14="http://schemas.microsoft.com/office/powerpoint/2010/main" val="300445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CD48C-D45F-4DE7-A8FA-F8BA9D1D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98BE-C0CA-504E-BBD9-8A5444675426}" type="slidenum">
              <a:rPr lang="x-none" smtClean="0"/>
              <a:t>3</a:t>
            </a:fld>
            <a:endParaRPr lang="x-none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DFE241-5EDE-4D16-AF51-0A8B9DC33893}"/>
              </a:ext>
            </a:extLst>
          </p:cNvPr>
          <p:cNvSpPr txBox="1"/>
          <p:nvPr/>
        </p:nvSpPr>
        <p:spPr>
          <a:xfrm>
            <a:off x="0" y="23755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Foundation non earmarked resources</a:t>
            </a:r>
            <a:endParaRPr lang="en-GB" sz="2400" dirty="0">
              <a:solidFill>
                <a:schemeClr val="accent1"/>
              </a:solidFill>
            </a:endParaRPr>
          </a:p>
        </p:txBody>
      </p:sp>
      <p:graphicFrame>
        <p:nvGraphicFramePr>
          <p:cNvPr id="49" name="Diagram 48">
            <a:extLst>
              <a:ext uri="{FF2B5EF4-FFF2-40B4-BE49-F238E27FC236}">
                <a16:creationId xmlns:a16="http://schemas.microsoft.com/office/drawing/2014/main" id="{491B34F3-F4BE-4F4C-91F5-40371E2D8C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4612064"/>
              </p:ext>
            </p:extLst>
          </p:nvPr>
        </p:nvGraphicFramePr>
        <p:xfrm>
          <a:off x="1952625" y="9532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9F07BB6B-B792-4EF3-9415-3489EB43ADF5}"/>
              </a:ext>
            </a:extLst>
          </p:cNvPr>
          <p:cNvSpPr txBox="1"/>
          <p:nvPr/>
        </p:nvSpPr>
        <p:spPr>
          <a:xfrm>
            <a:off x="7128012" y="1429784"/>
            <a:ext cx="500062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Finances </a:t>
            </a:r>
            <a:r>
              <a:rPr lang="en-US" dirty="0">
                <a:solidFill>
                  <a:schemeClr val="accent1"/>
                </a:solidFill>
              </a:rPr>
              <a:t>core activities </a:t>
            </a:r>
            <a:r>
              <a:rPr lang="en-US" dirty="0"/>
              <a:t>e.g. urban research, data, policies, publications, guidelines, SDG monitoring</a:t>
            </a:r>
            <a:endParaRPr lang="en-GB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2021 budget </a:t>
            </a:r>
            <a:r>
              <a:rPr lang="en-US" dirty="0">
                <a:solidFill>
                  <a:schemeClr val="accent1"/>
                </a:solidFill>
              </a:rPr>
              <a:t>USD 10 Million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D67159-C03C-4AC9-89DA-64E7AEFC8819}"/>
              </a:ext>
            </a:extLst>
          </p:cNvPr>
          <p:cNvSpPr txBox="1"/>
          <p:nvPr/>
        </p:nvSpPr>
        <p:spPr>
          <a:xfrm>
            <a:off x="7944267" y="2933885"/>
            <a:ext cx="433345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Income only </a:t>
            </a:r>
            <a:r>
              <a:rPr lang="en-US" dirty="0">
                <a:solidFill>
                  <a:schemeClr val="accent1"/>
                </a:solidFill>
              </a:rPr>
              <a:t>21% </a:t>
            </a:r>
            <a:r>
              <a:rPr lang="en-US" dirty="0"/>
              <a:t>of budget in 2020</a:t>
            </a:r>
            <a:endParaRPr lang="en-GB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22 </a:t>
            </a:r>
            <a:r>
              <a:rPr lang="en-US" dirty="0"/>
              <a:t>Member States contributed to core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Long term decline has impact on core activities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D217BB0-531E-449F-9E80-BF04307127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9659" y="4703234"/>
            <a:ext cx="7946580" cy="2586183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97542C9-35F8-44E4-AE1C-E4A325FC8611}"/>
              </a:ext>
            </a:extLst>
          </p:cNvPr>
          <p:cNvSpPr txBox="1"/>
          <p:nvPr/>
        </p:nvSpPr>
        <p:spPr>
          <a:xfrm>
            <a:off x="-47624" y="2883695"/>
            <a:ext cx="4333458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Review and approve </a:t>
            </a:r>
            <a:r>
              <a:rPr lang="en-US" dirty="0">
                <a:solidFill>
                  <a:schemeClr val="accent1"/>
                </a:solidFill>
              </a:rPr>
              <a:t>work programme and budget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Advise on actions to help </a:t>
            </a:r>
            <a:r>
              <a:rPr lang="en-US" dirty="0">
                <a:solidFill>
                  <a:schemeClr val="accent1"/>
                </a:solidFill>
              </a:rPr>
              <a:t>mainstream core funding </a:t>
            </a:r>
            <a:r>
              <a:rPr lang="en-US" dirty="0"/>
              <a:t>into Government budgets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Send </a:t>
            </a:r>
            <a:r>
              <a:rPr lang="en-US" dirty="0">
                <a:solidFill>
                  <a:schemeClr val="accent1"/>
                </a:solidFill>
              </a:rPr>
              <a:t>core contribution letters </a:t>
            </a:r>
            <a:r>
              <a:rPr lang="en-US" dirty="0"/>
              <a:t>and advocate for support from capital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Support and take part in </a:t>
            </a:r>
            <a:r>
              <a:rPr lang="en-US" dirty="0">
                <a:solidFill>
                  <a:schemeClr val="accent1"/>
                </a:solidFill>
              </a:rPr>
              <a:t>strategic funding dialogues- </a:t>
            </a:r>
            <a:r>
              <a:rPr lang="en-US" dirty="0"/>
              <a:t>bilateral and joint consultations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Take part in </a:t>
            </a:r>
            <a:r>
              <a:rPr lang="en-US" dirty="0">
                <a:solidFill>
                  <a:schemeClr val="accent1"/>
                </a:solidFill>
              </a:rPr>
              <a:t>partnership and pledging events </a:t>
            </a:r>
            <a:r>
              <a:rPr lang="en-US" dirty="0"/>
              <a:t>to increase core support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577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697542C9-35F8-44E4-AE1C-E4A325FC8611}"/>
              </a:ext>
            </a:extLst>
          </p:cNvPr>
          <p:cNvSpPr txBox="1"/>
          <p:nvPr/>
        </p:nvSpPr>
        <p:spPr>
          <a:xfrm>
            <a:off x="-42182" y="3030656"/>
            <a:ext cx="3074503" cy="28161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Review and approve </a:t>
            </a:r>
            <a:r>
              <a:rPr lang="en-US" dirty="0">
                <a:solidFill>
                  <a:schemeClr val="accent1"/>
                </a:solidFill>
              </a:rPr>
              <a:t>work programme and budget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Share development aid strategy for your country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Advocate for support for thematic </a:t>
            </a:r>
            <a:r>
              <a:rPr lang="en-US" dirty="0">
                <a:solidFill>
                  <a:schemeClr val="accent1"/>
                </a:solidFill>
              </a:rPr>
              <a:t>flagship programmes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Advocate for </a:t>
            </a:r>
            <a:r>
              <a:rPr lang="en-US" dirty="0">
                <a:solidFill>
                  <a:schemeClr val="accent1"/>
                </a:solidFill>
              </a:rPr>
              <a:t>soft earmarked </a:t>
            </a:r>
            <a:r>
              <a:rPr lang="en-US" dirty="0"/>
              <a:t>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CD48C-D45F-4DE7-A8FA-F8BA9D1D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98BE-C0CA-504E-BBD9-8A5444675426}" type="slidenum">
              <a:rPr lang="x-none" smtClean="0"/>
              <a:t>4</a:t>
            </a:fld>
            <a:endParaRPr lang="x-none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DFE241-5EDE-4D16-AF51-0A8B9DC33893}"/>
              </a:ext>
            </a:extLst>
          </p:cNvPr>
          <p:cNvSpPr txBox="1"/>
          <p:nvPr/>
        </p:nvSpPr>
        <p:spPr>
          <a:xfrm>
            <a:off x="0" y="23755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Foundation special purpose resources</a:t>
            </a:r>
            <a:endParaRPr lang="en-GB" sz="2400" dirty="0">
              <a:solidFill>
                <a:schemeClr val="accent1"/>
              </a:solidFill>
            </a:endParaRPr>
          </a:p>
        </p:txBody>
      </p:sp>
      <p:graphicFrame>
        <p:nvGraphicFramePr>
          <p:cNvPr id="49" name="Diagram 48">
            <a:extLst>
              <a:ext uri="{FF2B5EF4-FFF2-40B4-BE49-F238E27FC236}">
                <a16:creationId xmlns:a16="http://schemas.microsoft.com/office/drawing/2014/main" id="{491B34F3-F4BE-4F4C-91F5-40371E2D8C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012781"/>
              </p:ext>
            </p:extLst>
          </p:nvPr>
        </p:nvGraphicFramePr>
        <p:xfrm>
          <a:off x="372438" y="10832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9F07BB6B-B792-4EF3-9415-3489EB43ADF5}"/>
              </a:ext>
            </a:extLst>
          </p:cNvPr>
          <p:cNvSpPr txBox="1"/>
          <p:nvPr/>
        </p:nvSpPr>
        <p:spPr>
          <a:xfrm>
            <a:off x="5480600" y="1231756"/>
            <a:ext cx="671139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Finances earmarked </a:t>
            </a:r>
            <a:r>
              <a:rPr lang="en-US" dirty="0">
                <a:solidFill>
                  <a:schemeClr val="accent1"/>
                </a:solidFill>
              </a:rPr>
              <a:t>global programmes </a:t>
            </a:r>
            <a:r>
              <a:rPr lang="en-US" dirty="0"/>
              <a:t>e.g. World Urban Forum, Participatory Slum Upgrading Programme, Global Land Tool Network</a:t>
            </a:r>
            <a:endParaRPr lang="en-GB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2021 budget </a:t>
            </a:r>
            <a:r>
              <a:rPr lang="en-US" dirty="0">
                <a:solidFill>
                  <a:schemeClr val="accent1"/>
                </a:solidFill>
              </a:rPr>
              <a:t>USD 44 Million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Goals: </a:t>
            </a:r>
            <a:r>
              <a:rPr lang="en-US" dirty="0">
                <a:solidFill>
                  <a:schemeClr val="accent1"/>
                </a:solidFill>
              </a:rPr>
              <a:t>balanced </a:t>
            </a:r>
            <a:r>
              <a:rPr lang="en-US" dirty="0"/>
              <a:t>and </a:t>
            </a:r>
            <a:r>
              <a:rPr lang="en-US" dirty="0">
                <a:solidFill>
                  <a:schemeClr val="accent1"/>
                </a:solidFill>
              </a:rPr>
              <a:t>soft earmarked </a:t>
            </a:r>
            <a:r>
              <a:rPr lang="en-US" dirty="0"/>
              <a:t>support for all four domains of change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6BAE51-D3F0-4E22-A07A-32654EDA772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450"/>
          <a:stretch/>
        </p:blipFill>
        <p:spPr>
          <a:xfrm>
            <a:off x="5480600" y="3327504"/>
            <a:ext cx="6711400" cy="425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9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697542C9-35F8-44E4-AE1C-E4A325FC8611}"/>
              </a:ext>
            </a:extLst>
          </p:cNvPr>
          <p:cNvSpPr txBox="1"/>
          <p:nvPr/>
        </p:nvSpPr>
        <p:spPr>
          <a:xfrm>
            <a:off x="1" y="2893220"/>
            <a:ext cx="3074503" cy="3724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Review and approve </a:t>
            </a:r>
            <a:r>
              <a:rPr lang="en-US" dirty="0">
                <a:solidFill>
                  <a:schemeClr val="accent1"/>
                </a:solidFill>
              </a:rPr>
              <a:t>work programme and budget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Share development aid strategy for your country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Support for strengthening </a:t>
            </a:r>
            <a:r>
              <a:rPr lang="en-US" dirty="0">
                <a:solidFill>
                  <a:schemeClr val="accent1"/>
                </a:solidFill>
              </a:rPr>
              <a:t>regional architecture </a:t>
            </a:r>
            <a:r>
              <a:rPr lang="en-US" dirty="0"/>
              <a:t>and </a:t>
            </a:r>
            <a:r>
              <a:rPr lang="en-US" dirty="0">
                <a:solidFill>
                  <a:schemeClr val="accent1"/>
                </a:solidFill>
              </a:rPr>
              <a:t>country presence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Take part in strategic </a:t>
            </a:r>
            <a:r>
              <a:rPr lang="en-US" dirty="0">
                <a:solidFill>
                  <a:schemeClr val="accent1"/>
                </a:solidFill>
              </a:rPr>
              <a:t>Regional Dialogues 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Support </a:t>
            </a:r>
            <a:r>
              <a:rPr lang="en-US" dirty="0">
                <a:solidFill>
                  <a:schemeClr val="accent1"/>
                </a:solidFill>
              </a:rPr>
              <a:t>strategic dialogues with focal Ministries </a:t>
            </a:r>
            <a:r>
              <a:rPr lang="en-US" dirty="0"/>
              <a:t>in your country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CD48C-D45F-4DE7-A8FA-F8BA9D1D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98BE-C0CA-504E-BBD9-8A5444675426}" type="slidenum">
              <a:rPr lang="x-none" smtClean="0"/>
              <a:t>5</a:t>
            </a:fld>
            <a:endParaRPr lang="x-none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DFE241-5EDE-4D16-AF51-0A8B9DC33893}"/>
              </a:ext>
            </a:extLst>
          </p:cNvPr>
          <p:cNvSpPr txBox="1"/>
          <p:nvPr/>
        </p:nvSpPr>
        <p:spPr>
          <a:xfrm>
            <a:off x="0" y="23755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Technical Cooperation earmarked resources</a:t>
            </a:r>
            <a:endParaRPr lang="en-GB" sz="2400" dirty="0">
              <a:solidFill>
                <a:schemeClr val="accent1"/>
              </a:solidFill>
            </a:endParaRPr>
          </a:p>
        </p:txBody>
      </p:sp>
      <p:graphicFrame>
        <p:nvGraphicFramePr>
          <p:cNvPr id="49" name="Diagram 48">
            <a:extLst>
              <a:ext uri="{FF2B5EF4-FFF2-40B4-BE49-F238E27FC236}">
                <a16:creationId xmlns:a16="http://schemas.microsoft.com/office/drawing/2014/main" id="{491B34F3-F4BE-4F4C-91F5-40371E2D8C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745145"/>
              </p:ext>
            </p:extLst>
          </p:nvPr>
        </p:nvGraphicFramePr>
        <p:xfrm>
          <a:off x="486738" y="9118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9F07BB6B-B792-4EF3-9415-3489EB43ADF5}"/>
              </a:ext>
            </a:extLst>
          </p:cNvPr>
          <p:cNvSpPr txBox="1"/>
          <p:nvPr/>
        </p:nvSpPr>
        <p:spPr>
          <a:xfrm>
            <a:off x="5613950" y="1174606"/>
            <a:ext cx="6825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Finances earmarked </a:t>
            </a:r>
            <a:r>
              <a:rPr lang="en-US" dirty="0">
                <a:solidFill>
                  <a:schemeClr val="accent1"/>
                </a:solidFill>
              </a:rPr>
              <a:t>regional and country programmes </a:t>
            </a:r>
            <a:r>
              <a:rPr lang="en-US" dirty="0"/>
              <a:t>top supporters are European Commission and Japan</a:t>
            </a:r>
            <a:endParaRPr lang="en-GB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2021 budget </a:t>
            </a:r>
            <a:r>
              <a:rPr lang="en-US" dirty="0">
                <a:solidFill>
                  <a:schemeClr val="accent1"/>
                </a:solidFill>
              </a:rPr>
              <a:t>USD 164 Million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UN wide cooperation for high impact programmes to accelerate achievement of all SDGs in countries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30C247-B41D-45BF-A30A-6592853DF97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56" t="4969"/>
          <a:stretch/>
        </p:blipFill>
        <p:spPr>
          <a:xfrm>
            <a:off x="5695950" y="2893220"/>
            <a:ext cx="6496050" cy="63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0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697542C9-35F8-44E4-AE1C-E4A325FC8611}"/>
              </a:ext>
            </a:extLst>
          </p:cNvPr>
          <p:cNvSpPr txBox="1"/>
          <p:nvPr/>
        </p:nvSpPr>
        <p:spPr>
          <a:xfrm>
            <a:off x="1" y="2893220"/>
            <a:ext cx="3074503" cy="35702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Member States requested to comply with UN Secretariat </a:t>
            </a:r>
            <a:r>
              <a:rPr lang="en-US" dirty="0">
                <a:solidFill>
                  <a:schemeClr val="accent1"/>
                </a:solidFill>
              </a:rPr>
              <a:t>cost recovery policies </a:t>
            </a:r>
            <a:r>
              <a:rPr lang="en-US" dirty="0"/>
              <a:t>in line with </a:t>
            </a:r>
            <a:r>
              <a:rPr lang="en-US" dirty="0">
                <a:hlinkClick r:id="rId2"/>
              </a:rPr>
              <a:t>UN Funding Compact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Ensures that core funds do not subsidize earmarked  projects in line General Assembly Resolution </a:t>
            </a:r>
            <a:r>
              <a:rPr lang="en-US" dirty="0">
                <a:hlinkClick r:id="rId3"/>
              </a:rPr>
              <a:t>A/RES/67/226</a:t>
            </a:r>
            <a:r>
              <a:rPr lang="en-US" dirty="0"/>
              <a:t> which requested implementation of full cost recovery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CD48C-D45F-4DE7-A8FA-F8BA9D1D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98BE-C0CA-504E-BBD9-8A5444675426}" type="slidenum">
              <a:rPr lang="x-none" smtClean="0"/>
              <a:t>6</a:t>
            </a:fld>
            <a:endParaRPr lang="x-none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DFE241-5EDE-4D16-AF51-0A8B9DC33893}"/>
              </a:ext>
            </a:extLst>
          </p:cNvPr>
          <p:cNvSpPr txBox="1"/>
          <p:nvPr/>
        </p:nvSpPr>
        <p:spPr>
          <a:xfrm>
            <a:off x="0" y="23755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Programme Support Costs</a:t>
            </a:r>
            <a:endParaRPr lang="en-GB" sz="2400" dirty="0">
              <a:solidFill>
                <a:schemeClr val="accent1"/>
              </a:solidFill>
            </a:endParaRPr>
          </a:p>
        </p:txBody>
      </p:sp>
      <p:graphicFrame>
        <p:nvGraphicFramePr>
          <p:cNvPr id="49" name="Diagram 48">
            <a:extLst>
              <a:ext uri="{FF2B5EF4-FFF2-40B4-BE49-F238E27FC236}">
                <a16:creationId xmlns:a16="http://schemas.microsoft.com/office/drawing/2014/main" id="{491B34F3-F4BE-4F4C-91F5-40371E2D8C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4773987"/>
              </p:ext>
            </p:extLst>
          </p:nvPr>
        </p:nvGraphicFramePr>
        <p:xfrm>
          <a:off x="715337" y="101249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9F07BB6B-B792-4EF3-9415-3489EB43ADF5}"/>
              </a:ext>
            </a:extLst>
          </p:cNvPr>
          <p:cNvSpPr txBox="1"/>
          <p:nvPr/>
        </p:nvSpPr>
        <p:spPr>
          <a:xfrm>
            <a:off x="5900902" y="1415906"/>
            <a:ext cx="68257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Covers indirect costs related to earmarked projects e.g. administrative support and advocacy </a:t>
            </a:r>
            <a:endParaRPr lang="en-GB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2021 budget </a:t>
            </a:r>
            <a:r>
              <a:rPr lang="en-US" dirty="0">
                <a:solidFill>
                  <a:schemeClr val="accent1"/>
                </a:solidFill>
              </a:rPr>
              <a:t>USD 10.3 Million</a:t>
            </a:r>
          </a:p>
        </p:txBody>
      </p:sp>
      <p:pic>
        <p:nvPicPr>
          <p:cNvPr id="5" name="Picture 4" descr="A picture containing person, child, little, green&#10;&#10;Description automatically generated">
            <a:extLst>
              <a:ext uri="{FF2B5EF4-FFF2-40B4-BE49-F238E27FC236}">
                <a16:creationId xmlns:a16="http://schemas.microsoft.com/office/drawing/2014/main" id="{6B65A94B-5FA4-49B4-9DE3-B8CB712E6B2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210"/>
          <a:stretch/>
        </p:blipFill>
        <p:spPr>
          <a:xfrm>
            <a:off x="8293101" y="3022600"/>
            <a:ext cx="3898899" cy="495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3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67A845-73D3-4E1C-9382-B1A79B34E6E6}"/>
              </a:ext>
            </a:extLst>
          </p:cNvPr>
          <p:cNvSpPr txBox="1"/>
          <p:nvPr/>
        </p:nvSpPr>
        <p:spPr>
          <a:xfrm>
            <a:off x="0" y="219268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98D9"/>
                </a:solidFill>
                <a:cs typeface="Calibri" panose="020F0502020204030204" pitchFamily="34" charset="0"/>
              </a:rPr>
              <a:t>Resource Mobilization Strategy: Progress in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5F15D-7714-4D6B-9F6C-52C36B6B4582}"/>
              </a:ext>
            </a:extLst>
          </p:cNvPr>
          <p:cNvSpPr txBox="1">
            <a:spLocks/>
          </p:cNvSpPr>
          <p:nvPr/>
        </p:nvSpPr>
        <p:spPr>
          <a:xfrm>
            <a:off x="442913" y="6389335"/>
            <a:ext cx="536639" cy="431800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FC8E84-CF7F-2F4F-881B-8D7473850D40}" type="slidenum">
              <a:rPr lang="en-US" sz="1200" smtClean="0">
                <a:latin typeface="Tw Cen MT Condensed" panose="020B0606020104020203" pitchFamily="34" charset="0"/>
              </a:rPr>
              <a:pPr/>
              <a:t>7</a:t>
            </a:fld>
            <a:r>
              <a:rPr lang="en-US" sz="1200" dirty="0">
                <a:latin typeface="Tw Cen MT Condensed" panose="020B0606020104020203" pitchFamily="34" charset="0"/>
              </a:rPr>
              <a:t>   |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F5171E7-E834-4754-A0BC-363FB16565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8398021"/>
              </p:ext>
            </p:extLst>
          </p:nvPr>
        </p:nvGraphicFramePr>
        <p:xfrm>
          <a:off x="182372" y="972992"/>
          <a:ext cx="11653386" cy="4271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7052632-C4E4-487B-B99E-F5594C3A2114}"/>
              </a:ext>
            </a:extLst>
          </p:cNvPr>
          <p:cNvSpPr txBox="1"/>
          <p:nvPr/>
        </p:nvSpPr>
        <p:spPr>
          <a:xfrm>
            <a:off x="5156708" y="3429000"/>
            <a:ext cx="2396236" cy="1746632"/>
          </a:xfrm>
          <a:prstGeom prst="rect">
            <a:avLst/>
          </a:prstGeom>
          <a:solidFill>
            <a:srgbClr val="EDF8FD"/>
          </a:solidFill>
        </p:spPr>
        <p:txBody>
          <a:bodyPr wrap="square" rtlCol="0">
            <a:spAutoFit/>
          </a:bodyPr>
          <a:lstStyle/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50" dirty="0">
                <a:latin typeface="+mj-lt"/>
              </a:rPr>
              <a:t>Private Sector</a:t>
            </a:r>
          </a:p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50" dirty="0">
                <a:latin typeface="+mj-lt"/>
              </a:rPr>
              <a:t>Foundations and Philanthropists</a:t>
            </a:r>
          </a:p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50" dirty="0">
                <a:latin typeface="+mj-lt"/>
              </a:rPr>
              <a:t>Endowment fund</a:t>
            </a:r>
          </a:p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50" dirty="0">
                <a:latin typeface="+mj-lt"/>
              </a:rPr>
              <a:t>Local Government engagement</a:t>
            </a:r>
          </a:p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50" dirty="0">
                <a:latin typeface="+mj-lt"/>
              </a:rPr>
              <a:t>Online giving (Donate button)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9173C0-5620-4948-9CC1-322B571E81DC}"/>
              </a:ext>
            </a:extLst>
          </p:cNvPr>
          <p:cNvSpPr txBox="1"/>
          <p:nvPr/>
        </p:nvSpPr>
        <p:spPr>
          <a:xfrm>
            <a:off x="170180" y="4710173"/>
            <a:ext cx="2560320" cy="1077218"/>
          </a:xfrm>
          <a:prstGeom prst="rect">
            <a:avLst/>
          </a:prstGeom>
          <a:solidFill>
            <a:srgbClr val="EDF8FD"/>
          </a:solidFill>
        </p:spPr>
        <p:txBody>
          <a:bodyPr wrap="square" rtlCol="0">
            <a:spAutoFit/>
          </a:bodyPr>
          <a:lstStyle/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Earmarked grants 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191.5M</a:t>
            </a:r>
          </a:p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Core contributions 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USD 4.3M</a:t>
            </a:r>
          </a:p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Support for COVID-19 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USD 15.9M</a:t>
            </a:r>
            <a:endParaRPr lang="en-US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C11CF-08AD-434A-9831-3D8263336B52}"/>
              </a:ext>
            </a:extLst>
          </p:cNvPr>
          <p:cNvSpPr txBox="1"/>
          <p:nvPr/>
        </p:nvSpPr>
        <p:spPr>
          <a:xfrm>
            <a:off x="2782316" y="4168684"/>
            <a:ext cx="2286000" cy="2492990"/>
          </a:xfrm>
          <a:prstGeom prst="rect">
            <a:avLst/>
          </a:prstGeom>
          <a:solidFill>
            <a:srgbClr val="EDF8FD"/>
          </a:solidFill>
        </p:spPr>
        <p:txBody>
          <a:bodyPr wrap="square" rtlCol="0">
            <a:spAutoFit/>
          </a:bodyPr>
          <a:lstStyle/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Regional Dialogues</a:t>
            </a:r>
          </a:p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Top donor engagement</a:t>
            </a:r>
          </a:p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Annual Donor Consultations</a:t>
            </a:r>
          </a:p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Urban Impact quarterly brief</a:t>
            </a:r>
          </a:p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Monthly financial updates</a:t>
            </a:r>
          </a:p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Pledging Session (December)</a:t>
            </a:r>
          </a:p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Core contribution letters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888ECC-666C-42EE-AC03-01CEDAA663DC}"/>
              </a:ext>
            </a:extLst>
          </p:cNvPr>
          <p:cNvSpPr txBox="1"/>
          <p:nvPr/>
        </p:nvSpPr>
        <p:spPr>
          <a:xfrm>
            <a:off x="7641336" y="2794309"/>
            <a:ext cx="2286000" cy="1077218"/>
          </a:xfrm>
          <a:prstGeom prst="rect">
            <a:avLst/>
          </a:prstGeom>
          <a:solidFill>
            <a:srgbClr val="EDF8FD"/>
          </a:solidFill>
        </p:spPr>
        <p:txBody>
          <a:bodyPr wrap="square" rtlCol="0">
            <a:spAutoFit/>
          </a:bodyPr>
          <a:lstStyle/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Improved donor reporting</a:t>
            </a:r>
          </a:p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Key Performance Indicators</a:t>
            </a:r>
          </a:p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Donor Focal Point 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2CEBF7-19F0-409B-A74B-DC6BBAFAEF1A}"/>
              </a:ext>
            </a:extLst>
          </p:cNvPr>
          <p:cNvSpPr txBox="1"/>
          <p:nvPr/>
        </p:nvSpPr>
        <p:spPr>
          <a:xfrm>
            <a:off x="10015728" y="2182505"/>
            <a:ext cx="2057908" cy="1554272"/>
          </a:xfrm>
          <a:prstGeom prst="rect">
            <a:avLst/>
          </a:prstGeom>
          <a:solidFill>
            <a:srgbClr val="EDF8FD"/>
          </a:solidFill>
        </p:spPr>
        <p:txBody>
          <a:bodyPr wrap="square" rtlCol="0">
            <a:spAutoFit/>
          </a:bodyPr>
          <a:lstStyle/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Standard Operating Procedures</a:t>
            </a:r>
          </a:p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Enhanced Donor Information System – Regional Profiles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286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9E0797-F809-402D-8C1D-36D5BCF444F2}"/>
              </a:ext>
            </a:extLst>
          </p:cNvPr>
          <p:cNvSpPr/>
          <p:nvPr/>
        </p:nvSpPr>
        <p:spPr>
          <a:xfrm>
            <a:off x="142873" y="1650429"/>
            <a:ext cx="12049125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Tw Cen MT" panose="020B0602020104020603" pitchFamily="34" charset="0"/>
                <a:cs typeface="Calibri" panose="020F0502020204030204" pitchFamily="34" charset="0"/>
              </a:rPr>
              <a:t>Increase level of core contributions and number of Member States contributing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Tw Cen MT" panose="020B0602020104020603" pitchFamily="34" charset="0"/>
                <a:cs typeface="Calibri" panose="020F0502020204030204" pitchFamily="34" charset="0"/>
              </a:rPr>
              <a:t>Soft earmarked packages aligned to donor policies </a:t>
            </a:r>
            <a:r>
              <a:rPr lang="en-US" sz="2000" dirty="0">
                <a:latin typeface="Tw Cen MT" panose="020B0602020104020603" pitchFamily="34" charset="0"/>
                <a:cs typeface="Calibri" panose="020F0502020204030204" pitchFamily="34" charset="0"/>
              </a:rPr>
              <a:t>– including support for flagship programmes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Tw Cen MT" panose="020B0602020104020603" pitchFamily="34" charset="0"/>
                <a:cs typeface="Calibri" panose="020F0502020204030204" pitchFamily="34" charset="0"/>
              </a:rPr>
              <a:t>UN-Habitat value proposition – compelling case to support mandate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Tw Cen MT" panose="020B0602020104020603" pitchFamily="34" charset="0"/>
                <a:cs typeface="Calibri" panose="020F0502020204030204" pitchFamily="34" charset="0"/>
              </a:rPr>
              <a:t>Implementation of strategies to diversify donor base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Tw Cen MT" panose="020B0602020104020603" pitchFamily="34" charset="0"/>
                <a:cs typeface="Calibri" panose="020F0502020204030204" pitchFamily="34" charset="0"/>
              </a:rPr>
              <a:t>Internal Capacity building on resource mobilization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Tw Cen MT" panose="020B0602020104020603" pitchFamily="34" charset="0"/>
                <a:cs typeface="Calibri" panose="020F0502020204030204" pitchFamily="34" charset="0"/>
              </a:rPr>
              <a:t>Enhanced transparency – </a:t>
            </a:r>
            <a:r>
              <a:rPr lang="en-US" sz="2000" dirty="0">
                <a:latin typeface="Tw Cen MT" panose="020B0602020104020603" pitchFamily="34" charset="0"/>
                <a:cs typeface="Calibri" panose="020F0502020204030204" pitchFamily="34" charset="0"/>
              </a:rPr>
              <a:t>including upgrade of International Aid Transparency Initiative website open.unhabitat.org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n-US" sz="2400" dirty="0"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n-US" sz="2400" dirty="0">
              <a:latin typeface="Tw Cen MT Condensed" panose="020B0606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7150AE-4C14-4001-84C0-D68B61F1A0C8}"/>
              </a:ext>
            </a:extLst>
          </p:cNvPr>
          <p:cNvSpPr txBox="1"/>
          <p:nvPr/>
        </p:nvSpPr>
        <p:spPr>
          <a:xfrm>
            <a:off x="142874" y="220123"/>
            <a:ext cx="120491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dirty="0">
                <a:solidFill>
                  <a:srgbClr val="0098D9"/>
                </a:solidFill>
                <a:cs typeface="Calibri" panose="020F0502020204030204" pitchFamily="34" charset="0"/>
              </a:rPr>
              <a:t>Resource Mobilization Strategy – priorities moving forward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FF35B89-5CFC-404D-8B26-535F71F9D65C}"/>
              </a:ext>
            </a:extLst>
          </p:cNvPr>
          <p:cNvSpPr txBox="1">
            <a:spLocks/>
          </p:cNvSpPr>
          <p:nvPr/>
        </p:nvSpPr>
        <p:spPr>
          <a:xfrm>
            <a:off x="442913" y="6389335"/>
            <a:ext cx="536639" cy="431800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FC8E84-CF7F-2F4F-881B-8D7473850D40}" type="slidenum">
              <a:rPr lang="en-US" sz="1200" smtClean="0">
                <a:latin typeface="Tw Cen MT Condensed" panose="020B0606020104020203" pitchFamily="34" charset="0"/>
              </a:rPr>
              <a:pPr/>
              <a:t>8</a:t>
            </a:fld>
            <a:r>
              <a:rPr lang="en-US" sz="1200" dirty="0">
                <a:latin typeface="Tw Cen MT Condensed" panose="020B0606020104020203" pitchFamily="34" charset="0"/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335496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0115_V2_Session 2_MIT Metro Lab API Course_Lessons from the New Urban Agenda and the UN-Habitat MetroHUB_Remy Sietchiping_Compressed" id="{A04E8D02-271E-2243-823F-7CA09BCCF3A1}" vid="{B74C52B7-9AEF-8946-B841-AAB0398EF853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18232</TotalTime>
  <Words>924</Words>
  <Application>Microsoft Office PowerPoint</Application>
  <PresentationFormat>Widescreen</PresentationFormat>
  <Paragraphs>187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Frutiger LT Std 55 Roman</vt:lpstr>
      <vt:lpstr>Helvetica</vt:lpstr>
      <vt:lpstr>Open Sans</vt:lpstr>
      <vt:lpstr>Tw Cen MT</vt:lpstr>
      <vt:lpstr>Tw Cen MT Condensed</vt:lpstr>
      <vt:lpstr>Wingdings</vt:lpstr>
      <vt:lpstr>Wingdings 3</vt:lpstr>
      <vt:lpstr>Integral</vt:lpstr>
      <vt:lpstr>Template PresentationGO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Townhall Office of the executive Director</dc:title>
  <dc:creator>Marion Reinosa</dc:creator>
  <cp:lastModifiedBy>Jane Nyakairu</cp:lastModifiedBy>
  <cp:revision>203</cp:revision>
  <dcterms:created xsi:type="dcterms:W3CDTF">2020-04-19T18:33:49Z</dcterms:created>
  <dcterms:modified xsi:type="dcterms:W3CDTF">2021-01-28T06:36:33Z</dcterms:modified>
</cp:coreProperties>
</file>